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4"/>
  </p:notesMasterIdLst>
  <p:sldIdLst>
    <p:sldId id="256" r:id="rId2"/>
    <p:sldId id="257" r:id="rId3"/>
    <p:sldId id="258" r:id="rId4"/>
    <p:sldId id="286" r:id="rId5"/>
    <p:sldId id="261" r:id="rId6"/>
    <p:sldId id="262" r:id="rId7"/>
    <p:sldId id="263" r:id="rId8"/>
    <p:sldId id="265" r:id="rId9"/>
    <p:sldId id="266" r:id="rId10"/>
    <p:sldId id="269" r:id="rId11"/>
    <p:sldId id="270" r:id="rId12"/>
    <p:sldId id="271" r:id="rId13"/>
    <p:sldId id="272" r:id="rId14"/>
    <p:sldId id="273" r:id="rId15"/>
    <p:sldId id="281" r:id="rId16"/>
    <p:sldId id="274" r:id="rId17"/>
    <p:sldId id="275" r:id="rId18"/>
    <p:sldId id="287" r:id="rId19"/>
    <p:sldId id="289" r:id="rId20"/>
    <p:sldId id="284" r:id="rId21"/>
    <p:sldId id="278" r:id="rId22"/>
    <p:sldId id="291" r:id="rId23"/>
  </p:sldIdLst>
  <p:sldSz cx="12192000" cy="6858000"/>
  <p:notesSz cx="6858000" cy="9144000"/>
  <p:embeddedFontLst>
    <p:embeddedFont>
      <p:font typeface="Open Sans" panose="020B0606030504020204" pitchFamily="34" charset="0"/>
      <p:regular r:id="rId25"/>
      <p:bold r:id="rId26"/>
      <p:italic r:id="rId27"/>
      <p:boldItalic r:id="rId28"/>
    </p:embeddedFont>
    <p:embeddedFont>
      <p:font typeface="Quattrocento Sans" panose="020B0502050000020003" pitchFamily="34"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3840">
          <p15:clr>
            <a:srgbClr val="000000"/>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0" roundtripDataSignature="AMtx7mhDgLAbPcmCwyEEni42OW4utQFES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135"/>
    <p:restoredTop sz="93061"/>
  </p:normalViewPr>
  <p:slideViewPr>
    <p:cSldViewPr snapToGrid="0">
      <p:cViewPr varScale="1">
        <p:scale>
          <a:sx n="114" d="100"/>
          <a:sy n="114" d="100"/>
        </p:scale>
        <p:origin x="440" y="184"/>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21" Type="http://schemas.openxmlformats.org/officeDocument/2006/relationships/slide" Target="slides/slide20.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40"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63028081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
        <p:cNvGrpSpPr/>
        <p:nvPr/>
      </p:nvGrpSpPr>
      <p:grpSpPr>
        <a:xfrm>
          <a:off x="0" y="0"/>
          <a:ext cx="0" cy="0"/>
          <a:chOff x="0" y="0"/>
          <a:chExt cx="0" cy="0"/>
        </a:xfrm>
      </p:grpSpPr>
      <p:sp>
        <p:nvSpPr>
          <p:cNvPr id="40" name="Google Shape;40;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1" name="Google Shape;12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8" name="Google Shape;128;p1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3" name="Google Shape;133;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9" name="Google Shape;139;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4" name="Google Shape;144;p2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49" name="Google Shape;149;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9" name="Google Shape;159;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58026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4" name="Google Shape;164;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2" name="Google Shape;5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58" name="Google Shape;5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dirty="0"/>
          </a:p>
        </p:txBody>
      </p:sp>
      <p:sp>
        <p:nvSpPr>
          <p:cNvPr id="74" name="Google Shape;74;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0" name="Google Shape;8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5" name="Google Shape;85;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5" name="Google Shape;9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 name="Google Shape;100;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6" name="Google Shape;116;p1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1"/>
        <p:cNvGrpSpPr/>
        <p:nvPr/>
      </p:nvGrpSpPr>
      <p:grpSpPr>
        <a:xfrm>
          <a:off x="0" y="0"/>
          <a:ext cx="0" cy="0"/>
          <a:chOff x="0" y="0"/>
          <a:chExt cx="0" cy="0"/>
        </a:xfrm>
      </p:grpSpPr>
      <p:sp>
        <p:nvSpPr>
          <p:cNvPr id="12" name="Google Shape;12;p33"/>
          <p:cNvSpPr>
            <a:spLocks noGrp="1"/>
          </p:cNvSpPr>
          <p:nvPr>
            <p:ph type="pic" idx="2"/>
          </p:nvPr>
        </p:nvSpPr>
        <p:spPr>
          <a:xfrm>
            <a:off x="0" y="0"/>
            <a:ext cx="12192000" cy="6858000"/>
          </a:xfrm>
          <a:prstGeom prst="rect">
            <a:avLst/>
          </a:prstGeom>
          <a:noFill/>
          <a:ln>
            <a:noFill/>
          </a:ln>
        </p:spPr>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9_Title Slide">
  <p:cSld name="9_Title Slide">
    <p:spTree>
      <p:nvGrpSpPr>
        <p:cNvPr id="1" name="Shape 28"/>
        <p:cNvGrpSpPr/>
        <p:nvPr/>
      </p:nvGrpSpPr>
      <p:grpSpPr>
        <a:xfrm>
          <a:off x="0" y="0"/>
          <a:ext cx="0" cy="0"/>
          <a:chOff x="0" y="0"/>
          <a:chExt cx="0" cy="0"/>
        </a:xfrm>
      </p:grpSpPr>
      <p:sp>
        <p:nvSpPr>
          <p:cNvPr id="29" name="Google Shape;29;p42"/>
          <p:cNvSpPr>
            <a:spLocks noGrp="1"/>
          </p:cNvSpPr>
          <p:nvPr>
            <p:ph type="pic" idx="2"/>
          </p:nvPr>
        </p:nvSpPr>
        <p:spPr>
          <a:xfrm>
            <a:off x="0" y="0"/>
            <a:ext cx="6096000" cy="6318250"/>
          </a:xfrm>
          <a:prstGeom prst="rect">
            <a:avLst/>
          </a:prstGeom>
          <a:noFill/>
          <a:ln>
            <a:noFill/>
          </a:ln>
        </p:spPr>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0_Title Slide">
  <p:cSld name="10_Title Slide">
    <p:spTree>
      <p:nvGrpSpPr>
        <p:cNvPr id="1" name="Shape 30"/>
        <p:cNvGrpSpPr/>
        <p:nvPr/>
      </p:nvGrpSpPr>
      <p:grpSpPr>
        <a:xfrm>
          <a:off x="0" y="0"/>
          <a:ext cx="0" cy="0"/>
          <a:chOff x="0" y="0"/>
          <a:chExt cx="0" cy="0"/>
        </a:xfrm>
      </p:grpSpPr>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1_Title Slide">
  <p:cSld name="11_Title Slide">
    <p:spTree>
      <p:nvGrpSpPr>
        <p:cNvPr id="1" name="Shape 31"/>
        <p:cNvGrpSpPr/>
        <p:nvPr/>
      </p:nvGrpSpPr>
      <p:grpSpPr>
        <a:xfrm>
          <a:off x="0" y="0"/>
          <a:ext cx="0" cy="0"/>
          <a:chOff x="0" y="0"/>
          <a:chExt cx="0" cy="0"/>
        </a:xfrm>
      </p:grpSpPr>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7_Title Slide">
  <p:cSld name="17_Title Slide">
    <p:spTree>
      <p:nvGrpSpPr>
        <p:cNvPr id="1" name="Shape 32"/>
        <p:cNvGrpSpPr/>
        <p:nvPr/>
      </p:nvGrpSpPr>
      <p:grpSpPr>
        <a:xfrm>
          <a:off x="0" y="0"/>
          <a:ext cx="0" cy="0"/>
          <a:chOff x="0" y="0"/>
          <a:chExt cx="0" cy="0"/>
        </a:xfrm>
      </p:grpSpPr>
      <p:sp>
        <p:nvSpPr>
          <p:cNvPr id="33" name="Google Shape;33;p45"/>
          <p:cNvSpPr>
            <a:spLocks noGrp="1"/>
          </p:cNvSpPr>
          <p:nvPr>
            <p:ph type="pic" idx="2"/>
          </p:nvPr>
        </p:nvSpPr>
        <p:spPr>
          <a:xfrm>
            <a:off x="0" y="0"/>
            <a:ext cx="12192000" cy="6858000"/>
          </a:xfrm>
          <a:prstGeom prst="rect">
            <a:avLst/>
          </a:prstGeom>
          <a:noFill/>
          <a:ln>
            <a:noFill/>
          </a:ln>
        </p:spPr>
      </p:sp>
    </p:spTree>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8_Title Slide">
  <p:cSld name="18_Title Slide">
    <p:spTree>
      <p:nvGrpSpPr>
        <p:cNvPr id="1" name="Shape 34"/>
        <p:cNvGrpSpPr/>
        <p:nvPr/>
      </p:nvGrpSpPr>
      <p:grpSpPr>
        <a:xfrm>
          <a:off x="0" y="0"/>
          <a:ext cx="0" cy="0"/>
          <a:chOff x="0" y="0"/>
          <a:chExt cx="0" cy="0"/>
        </a:xfrm>
      </p:grpSpPr>
      <p:sp>
        <p:nvSpPr>
          <p:cNvPr id="35" name="Google Shape;35;p46"/>
          <p:cNvSpPr>
            <a:spLocks noGrp="1"/>
          </p:cNvSpPr>
          <p:nvPr>
            <p:ph type="pic" idx="2"/>
          </p:nvPr>
        </p:nvSpPr>
        <p:spPr>
          <a:xfrm>
            <a:off x="5371761" y="914401"/>
            <a:ext cx="5849257" cy="5029198"/>
          </a:xfrm>
          <a:prstGeom prst="rect">
            <a:avLst/>
          </a:prstGeom>
          <a:noFill/>
          <a:ln>
            <a:noFill/>
          </a:ln>
        </p:spPr>
      </p:sp>
    </p:spTree>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36"/>
        <p:cNvGrpSpPr/>
        <p:nvPr/>
      </p:nvGrpSpPr>
      <p:grpSpPr>
        <a:xfrm>
          <a:off x="0" y="0"/>
          <a:ext cx="0" cy="0"/>
          <a:chOff x="0" y="0"/>
          <a:chExt cx="0" cy="0"/>
        </a:xfrm>
      </p:grpSpPr>
      <p:sp>
        <p:nvSpPr>
          <p:cNvPr id="37" name="Google Shape;37;p47"/>
          <p:cNvSpPr>
            <a:spLocks noGrp="1"/>
          </p:cNvSpPr>
          <p:nvPr>
            <p:ph type="pic" idx="2"/>
          </p:nvPr>
        </p:nvSpPr>
        <p:spPr>
          <a:xfrm>
            <a:off x="4734232" y="-1"/>
            <a:ext cx="4100052" cy="6857999"/>
          </a:xfrm>
          <a:prstGeom prst="rect">
            <a:avLst/>
          </a:prstGeom>
          <a:noFill/>
          <a:ln>
            <a:noFill/>
          </a:ln>
        </p:spPr>
      </p:sp>
      <p:sp>
        <p:nvSpPr>
          <p:cNvPr id="38" name="Google Shape;38;p47"/>
          <p:cNvSpPr/>
          <p:nvPr/>
        </p:nvSpPr>
        <p:spPr>
          <a:xfrm>
            <a:off x="8834284" y="0"/>
            <a:ext cx="3357716" cy="6858000"/>
          </a:xfrm>
          <a:prstGeom prst="rect">
            <a:avLst/>
          </a:prstGeom>
          <a:solidFill>
            <a:srgbClr val="FEFEF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Tree>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13"/>
        <p:cNvGrpSpPr/>
        <p:nvPr/>
      </p:nvGrpSpPr>
      <p:grpSpPr>
        <a:xfrm>
          <a:off x="0" y="0"/>
          <a:ext cx="0" cy="0"/>
          <a:chOff x="0" y="0"/>
          <a:chExt cx="0" cy="0"/>
        </a:xfrm>
      </p:grpSpPr>
      <p:sp>
        <p:nvSpPr>
          <p:cNvPr id="14" name="Google Shape;14;p34"/>
          <p:cNvSpPr>
            <a:spLocks noGrp="1"/>
          </p:cNvSpPr>
          <p:nvPr>
            <p:ph type="pic" idx="2"/>
          </p:nvPr>
        </p:nvSpPr>
        <p:spPr>
          <a:xfrm>
            <a:off x="4064000" y="0"/>
            <a:ext cx="4064000" cy="6318250"/>
          </a:xfrm>
          <a:prstGeom prst="rect">
            <a:avLst/>
          </a:prstGeom>
          <a:noFill/>
          <a:ln>
            <a:noFill/>
          </a:ln>
        </p:spPr>
      </p:sp>
    </p:spTree>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4_Title Slide">
  <p:cSld name="4_Title Slide">
    <p:spTree>
      <p:nvGrpSpPr>
        <p:cNvPr id="1" name="Shape 15"/>
        <p:cNvGrpSpPr/>
        <p:nvPr/>
      </p:nvGrpSpPr>
      <p:grpSpPr>
        <a:xfrm>
          <a:off x="0" y="0"/>
          <a:ext cx="0" cy="0"/>
          <a:chOff x="0" y="0"/>
          <a:chExt cx="0" cy="0"/>
        </a:xfrm>
      </p:grpSpPr>
      <p:sp>
        <p:nvSpPr>
          <p:cNvPr id="16" name="Google Shape;16;p35"/>
          <p:cNvSpPr>
            <a:spLocks noGrp="1"/>
          </p:cNvSpPr>
          <p:nvPr>
            <p:ph type="pic" idx="2"/>
          </p:nvPr>
        </p:nvSpPr>
        <p:spPr>
          <a:xfrm>
            <a:off x="0" y="1"/>
            <a:ext cx="12192000" cy="3497263"/>
          </a:xfrm>
          <a:prstGeom prst="rect">
            <a:avLst/>
          </a:prstGeom>
          <a:noFill/>
          <a:ln>
            <a:noFill/>
          </a:ln>
        </p:spPr>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7_Title Slide">
  <p:cSld name="7_Title Slide">
    <p:spTree>
      <p:nvGrpSpPr>
        <p:cNvPr id="1" name="Shape 17"/>
        <p:cNvGrpSpPr/>
        <p:nvPr/>
      </p:nvGrpSpPr>
      <p:grpSpPr>
        <a:xfrm>
          <a:off x="0" y="0"/>
          <a:ext cx="0" cy="0"/>
          <a:chOff x="0" y="0"/>
          <a:chExt cx="0" cy="0"/>
        </a:xfrm>
      </p:grpSpPr>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18"/>
        <p:cNvGrpSpPr/>
        <p:nvPr/>
      </p:nvGrpSpPr>
      <p:grpSpPr>
        <a:xfrm>
          <a:off x="0" y="0"/>
          <a:ext cx="0" cy="0"/>
          <a:chOff x="0" y="0"/>
          <a:chExt cx="0" cy="0"/>
        </a:xfrm>
      </p:grpSpPr>
      <p:sp>
        <p:nvSpPr>
          <p:cNvPr id="19" name="Google Shape;19;p37"/>
          <p:cNvSpPr>
            <a:spLocks noGrp="1"/>
          </p:cNvSpPr>
          <p:nvPr>
            <p:ph type="pic" idx="2"/>
          </p:nvPr>
        </p:nvSpPr>
        <p:spPr>
          <a:xfrm>
            <a:off x="685800" y="1123950"/>
            <a:ext cx="10820400" cy="4191000"/>
          </a:xfrm>
          <a:prstGeom prst="rect">
            <a:avLst/>
          </a:prstGeom>
          <a:noFill/>
          <a:ln>
            <a:noFill/>
          </a:ln>
        </p:spPr>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20"/>
        <p:cNvGrpSpPr/>
        <p:nvPr/>
      </p:nvGrpSpPr>
      <p:grpSpPr>
        <a:xfrm>
          <a:off x="0" y="0"/>
          <a:ext cx="0" cy="0"/>
          <a:chOff x="0" y="0"/>
          <a:chExt cx="0" cy="0"/>
        </a:xfrm>
      </p:grpSpPr>
      <p:sp>
        <p:nvSpPr>
          <p:cNvPr id="21" name="Google Shape;21;p38"/>
          <p:cNvSpPr>
            <a:spLocks noGrp="1"/>
          </p:cNvSpPr>
          <p:nvPr>
            <p:ph type="pic" idx="2"/>
          </p:nvPr>
        </p:nvSpPr>
        <p:spPr>
          <a:xfrm>
            <a:off x="0" y="2728913"/>
            <a:ext cx="3048000" cy="3598862"/>
          </a:xfrm>
          <a:prstGeom prst="rect">
            <a:avLst/>
          </a:prstGeom>
          <a:noFill/>
          <a:ln>
            <a:noFill/>
          </a:ln>
        </p:spPr>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5_Title Slide">
  <p:cSld name="5_Title Slide">
    <p:spTree>
      <p:nvGrpSpPr>
        <p:cNvPr id="1" name="Shape 22"/>
        <p:cNvGrpSpPr/>
        <p:nvPr/>
      </p:nvGrpSpPr>
      <p:grpSpPr>
        <a:xfrm>
          <a:off x="0" y="0"/>
          <a:ext cx="0" cy="0"/>
          <a:chOff x="0" y="0"/>
          <a:chExt cx="0" cy="0"/>
        </a:xfrm>
      </p:grpSpPr>
      <p:sp>
        <p:nvSpPr>
          <p:cNvPr id="23" name="Google Shape;23;p39"/>
          <p:cNvSpPr>
            <a:spLocks noGrp="1"/>
          </p:cNvSpPr>
          <p:nvPr>
            <p:ph type="pic" idx="2"/>
          </p:nvPr>
        </p:nvSpPr>
        <p:spPr>
          <a:xfrm>
            <a:off x="0" y="3034427"/>
            <a:ext cx="6096000" cy="3283824"/>
          </a:xfrm>
          <a:prstGeom prst="rect">
            <a:avLst/>
          </a:prstGeom>
          <a:noFill/>
          <a:ln>
            <a:noFill/>
          </a:ln>
        </p:spPr>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6_Title Slide">
  <p:cSld name="6_Title Slide">
    <p:spTree>
      <p:nvGrpSpPr>
        <p:cNvPr id="1" name="Shape 24"/>
        <p:cNvGrpSpPr/>
        <p:nvPr/>
      </p:nvGrpSpPr>
      <p:grpSpPr>
        <a:xfrm>
          <a:off x="0" y="0"/>
          <a:ext cx="0" cy="0"/>
          <a:chOff x="0" y="0"/>
          <a:chExt cx="0" cy="0"/>
        </a:xfrm>
      </p:grpSpPr>
      <p:sp>
        <p:nvSpPr>
          <p:cNvPr id="25" name="Google Shape;25;p40"/>
          <p:cNvSpPr>
            <a:spLocks noGrp="1"/>
          </p:cNvSpPr>
          <p:nvPr>
            <p:ph type="pic" idx="2"/>
          </p:nvPr>
        </p:nvSpPr>
        <p:spPr>
          <a:xfrm>
            <a:off x="0" y="0"/>
            <a:ext cx="12192000" cy="3448050"/>
          </a:xfrm>
          <a:prstGeom prst="rect">
            <a:avLst/>
          </a:prstGeom>
          <a:noFill/>
          <a:ln>
            <a:noFill/>
          </a:ln>
        </p:spPr>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8_Title Slide">
  <p:cSld name="8_Title Slide">
    <p:spTree>
      <p:nvGrpSpPr>
        <p:cNvPr id="1" name="Shape 26"/>
        <p:cNvGrpSpPr/>
        <p:nvPr/>
      </p:nvGrpSpPr>
      <p:grpSpPr>
        <a:xfrm>
          <a:off x="0" y="0"/>
          <a:ext cx="0" cy="0"/>
          <a:chOff x="0" y="0"/>
          <a:chExt cx="0" cy="0"/>
        </a:xfrm>
      </p:grpSpPr>
      <p:sp>
        <p:nvSpPr>
          <p:cNvPr id="27" name="Google Shape;27;p41"/>
          <p:cNvSpPr>
            <a:spLocks noGrp="1"/>
          </p:cNvSpPr>
          <p:nvPr>
            <p:ph type="pic" idx="2"/>
          </p:nvPr>
        </p:nvSpPr>
        <p:spPr>
          <a:xfrm>
            <a:off x="7403653" y="0"/>
            <a:ext cx="4788347" cy="6318250"/>
          </a:xfrm>
          <a:prstGeom prst="rect">
            <a:avLst/>
          </a:prstGeom>
          <a:noFill/>
          <a:ln>
            <a:noFill/>
          </a:ln>
        </p:spPr>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pic>
        <p:nvPicPr>
          <p:cNvPr id="6" name="Google Shape;6;p32"/>
          <p:cNvPicPr preferRelativeResize="0"/>
          <p:nvPr/>
        </p:nvPicPr>
        <p:blipFill rotWithShape="1">
          <a:blip r:embed="rId17">
            <a:alphaModFix/>
          </a:blip>
          <a:srcRect/>
          <a:stretch/>
        </p:blipFill>
        <p:spPr>
          <a:xfrm>
            <a:off x="422238" y="331836"/>
            <a:ext cx="921725" cy="347711"/>
          </a:xfrm>
          <a:prstGeom prst="rect">
            <a:avLst/>
          </a:prstGeom>
          <a:noFill/>
          <a:ln>
            <a:noFill/>
          </a:ln>
        </p:spPr>
      </p:pic>
      <p:sp>
        <p:nvSpPr>
          <p:cNvPr id="7" name="Google Shape;7;p32"/>
          <p:cNvSpPr/>
          <p:nvPr/>
        </p:nvSpPr>
        <p:spPr>
          <a:xfrm>
            <a:off x="0" y="6318250"/>
            <a:ext cx="6096000" cy="539750"/>
          </a:xfrm>
          <a:prstGeom prst="rect">
            <a:avLst/>
          </a:prstGeom>
          <a:solidFill>
            <a:srgbClr val="F8F8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7F7F7F"/>
              </a:solidFill>
              <a:latin typeface="Quattrocento Sans"/>
              <a:ea typeface="Quattrocento Sans"/>
              <a:cs typeface="Quattrocento Sans"/>
              <a:sym typeface="Quattrocento Sans"/>
            </a:endParaRPr>
          </a:p>
        </p:txBody>
      </p:sp>
      <p:sp>
        <p:nvSpPr>
          <p:cNvPr id="8" name="Google Shape;8;p32"/>
          <p:cNvSpPr txBox="1"/>
          <p:nvPr/>
        </p:nvSpPr>
        <p:spPr>
          <a:xfrm>
            <a:off x="172499" y="6434237"/>
            <a:ext cx="463550" cy="307777"/>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fld id="{00000000-1234-1234-1234-123412341234}" type="slidenum">
              <a:rPr lang="en-US" sz="1400" b="0" i="0" u="none" strike="noStrike" cap="none">
                <a:solidFill>
                  <a:srgbClr val="A5A5A5"/>
                </a:solidFill>
                <a:latin typeface="Quattrocento Sans"/>
                <a:ea typeface="Quattrocento Sans"/>
                <a:cs typeface="Quattrocento Sans"/>
                <a:sym typeface="Quattrocento Sans"/>
              </a:rPr>
              <a:t>‹#›</a:t>
            </a:fld>
            <a:endParaRPr sz="4400" b="0" i="0" u="none" strike="noStrike" cap="none">
              <a:solidFill>
                <a:srgbClr val="A5A5A5"/>
              </a:solidFill>
              <a:latin typeface="Quattrocento Sans"/>
              <a:ea typeface="Quattrocento Sans"/>
              <a:cs typeface="Quattrocento Sans"/>
              <a:sym typeface="Quattrocento Sans"/>
            </a:endParaRPr>
          </a:p>
        </p:txBody>
      </p:sp>
      <p:cxnSp>
        <p:nvCxnSpPr>
          <p:cNvPr id="9" name="Google Shape;9;p32"/>
          <p:cNvCxnSpPr/>
          <p:nvPr/>
        </p:nvCxnSpPr>
        <p:spPr>
          <a:xfrm>
            <a:off x="775119" y="6442982"/>
            <a:ext cx="0" cy="290286"/>
          </a:xfrm>
          <a:prstGeom prst="straightConnector1">
            <a:avLst/>
          </a:prstGeom>
          <a:noFill/>
          <a:ln w="9525" cap="flat" cmpd="sng">
            <a:solidFill>
              <a:srgbClr val="D8D8D8">
                <a:alpha val="69803"/>
              </a:srgbClr>
            </a:solidFill>
            <a:prstDash val="solid"/>
            <a:miter lim="800000"/>
            <a:headEnd type="none" w="sm" len="sm"/>
            <a:tailEnd type="none" w="sm" len="sm"/>
          </a:ln>
        </p:spPr>
      </p:cxnSp>
      <p:pic>
        <p:nvPicPr>
          <p:cNvPr id="10" name="Google Shape;10;p32"/>
          <p:cNvPicPr preferRelativeResize="0"/>
          <p:nvPr/>
        </p:nvPicPr>
        <p:blipFill rotWithShape="1">
          <a:blip r:embed="rId18">
            <a:alphaModFix/>
          </a:blip>
          <a:srcRect/>
          <a:stretch/>
        </p:blipFill>
        <p:spPr>
          <a:xfrm>
            <a:off x="-1" y="-1"/>
            <a:ext cx="12192000" cy="6894457"/>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ransition spd="slow">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2"/>
        <p:cNvGrpSpPr/>
        <p:nvPr/>
      </p:nvGrpSpPr>
      <p:grpSpPr>
        <a:xfrm>
          <a:off x="0" y="0"/>
          <a:ext cx="0" cy="0"/>
          <a:chOff x="0" y="0"/>
          <a:chExt cx="0" cy="0"/>
        </a:xfrm>
      </p:grpSpPr>
      <p:pic>
        <p:nvPicPr>
          <p:cNvPr id="9" name="Google Shape;48;p1"/>
          <p:cNvPicPr preferRelativeResize="0"/>
          <p:nvPr/>
        </p:nvPicPr>
        <p:blipFill>
          <a:blip r:embed="rId3"/>
          <a:srcRect/>
          <a:stretch/>
        </p:blipFill>
        <p:spPr>
          <a:xfrm>
            <a:off x="1" y="0"/>
            <a:ext cx="12318830" cy="6966177"/>
          </a:xfrm>
          <a:prstGeom prst="rect">
            <a:avLst/>
          </a:prstGeom>
          <a:noFill/>
          <a:ln>
            <a:noFill/>
          </a:ln>
        </p:spPr>
      </p:pic>
      <p:sp>
        <p:nvSpPr>
          <p:cNvPr id="3" name="Google Shape;49;p1">
            <a:extLst>
              <a:ext uri="{FF2B5EF4-FFF2-40B4-BE49-F238E27FC236}">
                <a16:creationId xmlns:a16="http://schemas.microsoft.com/office/drawing/2014/main" id="{B2FB0301-7ADC-05CE-08FC-AC0BB8F149F0}"/>
              </a:ext>
            </a:extLst>
          </p:cNvPr>
          <p:cNvSpPr txBox="1"/>
          <p:nvPr/>
        </p:nvSpPr>
        <p:spPr>
          <a:xfrm>
            <a:off x="356663" y="6020553"/>
            <a:ext cx="4217985" cy="412893"/>
          </a:xfrm>
          <a:prstGeom prst="rect">
            <a:avLst/>
          </a:prstGeom>
          <a:noFill/>
          <a:ln>
            <a:noFill/>
          </a:ln>
        </p:spPr>
        <p:txBody>
          <a:bodyPr spcFirstLastPara="1" wrap="square" lIns="91425" tIns="45700" rIns="91425" bIns="45700" anchor="t" anchorCtr="0">
            <a:spAutoFit/>
          </a:bodyPr>
          <a:lstStyle/>
          <a:p>
            <a:pPr marL="12700">
              <a:lnSpc>
                <a:spcPct val="100000"/>
              </a:lnSpc>
              <a:spcBef>
                <a:spcPts val="100"/>
              </a:spcBef>
              <a:tabLst>
                <a:tab pos="1395095" algn="l"/>
              </a:tabLst>
            </a:pPr>
            <a:r>
              <a:rPr lang="en-US" sz="2000" b="1" spc="-10" dirty="0">
                <a:solidFill>
                  <a:srgbClr val="FFFFFF"/>
                </a:solidFill>
                <a:latin typeface="Arial"/>
                <a:cs typeface="Arial"/>
              </a:rPr>
              <a:t>LESSON</a:t>
            </a:r>
            <a:r>
              <a:rPr lang="en-US" sz="2000" b="1" spc="-110" dirty="0">
                <a:solidFill>
                  <a:srgbClr val="FFFFFF"/>
                </a:solidFill>
                <a:latin typeface="Arial"/>
                <a:cs typeface="Arial"/>
              </a:rPr>
              <a:t> </a:t>
            </a:r>
            <a:r>
              <a:rPr lang="en-US" sz="2000" b="1" spc="-25" dirty="0">
                <a:solidFill>
                  <a:srgbClr val="FFFFFF"/>
                </a:solidFill>
                <a:latin typeface="Arial"/>
                <a:cs typeface="Arial"/>
              </a:rPr>
              <a:t>2:</a:t>
            </a:r>
            <a:r>
              <a:rPr lang="en-US" sz="2000" b="1" dirty="0">
                <a:solidFill>
                  <a:srgbClr val="FFFFFF"/>
                </a:solidFill>
                <a:latin typeface="Arial"/>
                <a:cs typeface="Arial"/>
              </a:rPr>
              <a:t>	</a:t>
            </a:r>
            <a:r>
              <a:rPr lang="en-US" sz="2000" b="1" spc="-20" dirty="0">
                <a:solidFill>
                  <a:srgbClr val="FFFFFF"/>
                </a:solidFill>
                <a:latin typeface="Arial"/>
                <a:cs typeface="Arial"/>
              </a:rPr>
              <a:t>SEPTEMBER</a:t>
            </a:r>
            <a:r>
              <a:rPr lang="en-US" sz="2000" b="1" spc="-60" dirty="0">
                <a:solidFill>
                  <a:srgbClr val="FFFFFF"/>
                </a:solidFill>
                <a:latin typeface="Arial"/>
                <a:cs typeface="Arial"/>
              </a:rPr>
              <a:t> </a:t>
            </a:r>
            <a:r>
              <a:rPr lang="en-US" sz="2000" b="1" spc="-35" dirty="0">
                <a:solidFill>
                  <a:srgbClr val="FFFFFF"/>
                </a:solidFill>
                <a:latin typeface="Arial"/>
                <a:cs typeface="Arial"/>
              </a:rPr>
              <a:t>13</a:t>
            </a:r>
            <a:endParaRPr lang="en-US" sz="2000" dirty="0">
              <a:latin typeface="Arial"/>
              <a:cs typeface="Arial"/>
            </a:endParaRPr>
          </a:p>
        </p:txBody>
      </p:sp>
    </p:spTree>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pic>
        <p:nvPicPr>
          <p:cNvPr id="118" name="Google Shape;118;p14"/>
          <p:cNvPicPr preferRelativeResize="0"/>
          <p:nvPr/>
        </p:nvPicPr>
        <p:blipFill rotWithShape="1">
          <a:blip r:embed="rId3">
            <a:alphaModFix/>
          </a:blip>
          <a:srcRect/>
          <a:stretch/>
        </p:blipFill>
        <p:spPr>
          <a:xfrm>
            <a:off x="-2383" y="-20859"/>
            <a:ext cx="12228583" cy="6915143"/>
          </a:xfrm>
          <a:prstGeom prst="rect">
            <a:avLst/>
          </a:prstGeom>
          <a:noFill/>
          <a:ln>
            <a:noFill/>
          </a:ln>
        </p:spPr>
      </p:pic>
    </p:spTree>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15"/>
          <p:cNvSpPr txBox="1"/>
          <p:nvPr/>
        </p:nvSpPr>
        <p:spPr>
          <a:xfrm>
            <a:off x="6336666" y="1106983"/>
            <a:ext cx="4742363" cy="317139"/>
          </a:xfrm>
          <a:prstGeom prst="rect">
            <a:avLst/>
          </a:prstGeom>
          <a:noFill/>
          <a:ln>
            <a:noFill/>
          </a:ln>
        </p:spPr>
        <p:txBody>
          <a:bodyPr spcFirstLastPara="1" wrap="square" lIns="91425" tIns="45700" rIns="91425" bIns="45700" anchor="t" anchorCtr="0">
            <a:spAutoFit/>
          </a:bodyPr>
          <a:lstStyle/>
          <a:p>
            <a:pPr marL="0" marR="0" lvl="0" indent="0" algn="l" rtl="0">
              <a:lnSpc>
                <a:spcPct val="113000"/>
              </a:lnSpc>
              <a:spcBef>
                <a:spcPts val="0"/>
              </a:spcBef>
              <a:spcAft>
                <a:spcPts val="0"/>
              </a:spcAft>
              <a:buNone/>
            </a:pPr>
            <a:r>
              <a:rPr lang="en-US" sz="1400" b="1">
                <a:solidFill>
                  <a:schemeClr val="lt1"/>
                </a:solidFill>
                <a:latin typeface="Quattrocento Sans"/>
                <a:ea typeface="Quattrocento Sans"/>
                <a:cs typeface="Quattrocento Sans"/>
                <a:sym typeface="Quattrocento Sans"/>
              </a:rPr>
              <a:t>A wonderful serenity has taken possession</a:t>
            </a:r>
            <a:endParaRPr/>
          </a:p>
        </p:txBody>
      </p:sp>
      <p:sp>
        <p:nvSpPr>
          <p:cNvPr id="124" name="Google Shape;124;p15"/>
          <p:cNvSpPr txBox="1"/>
          <p:nvPr/>
        </p:nvSpPr>
        <p:spPr>
          <a:xfrm>
            <a:off x="826572" y="965505"/>
            <a:ext cx="10595400" cy="4163613"/>
          </a:xfrm>
          <a:prstGeom prst="rect">
            <a:avLst/>
          </a:prstGeom>
          <a:noFill/>
          <a:ln>
            <a:noFill/>
          </a:ln>
        </p:spPr>
        <p:txBody>
          <a:bodyPr spcFirstLastPara="1" wrap="square" lIns="91425" tIns="45700" rIns="91425" bIns="45700" anchor="t" anchorCtr="0">
            <a:noAutofit/>
          </a:bodyPr>
          <a:lstStyle/>
          <a:p>
            <a:pPr marL="12700" marR="5080" algn="just">
              <a:lnSpc>
                <a:spcPct val="100200"/>
              </a:lnSpc>
              <a:spcBef>
                <a:spcPts val="90"/>
              </a:spcBef>
            </a:pPr>
            <a:r>
              <a:rPr lang="en-US" sz="2800" dirty="0">
                <a:latin typeface="Arial"/>
                <a:cs typeface="Arial"/>
              </a:rPr>
              <a:t>Inanimate</a:t>
            </a:r>
            <a:r>
              <a:rPr lang="en-US" sz="2800" spc="265" dirty="0">
                <a:latin typeface="Arial"/>
                <a:cs typeface="Arial"/>
              </a:rPr>
              <a:t>  </a:t>
            </a:r>
            <a:r>
              <a:rPr lang="en-US" sz="2800" dirty="0">
                <a:latin typeface="Arial"/>
                <a:cs typeface="Arial"/>
              </a:rPr>
              <a:t>objects</a:t>
            </a:r>
            <a:r>
              <a:rPr lang="en-US" sz="2800" spc="260" dirty="0">
                <a:latin typeface="Arial"/>
                <a:cs typeface="Arial"/>
              </a:rPr>
              <a:t>  </a:t>
            </a:r>
            <a:r>
              <a:rPr lang="en-US" sz="2800" dirty="0">
                <a:latin typeface="Arial"/>
                <a:cs typeface="Arial"/>
              </a:rPr>
              <a:t>and</a:t>
            </a:r>
            <a:r>
              <a:rPr lang="en-US" sz="2800" spc="265" dirty="0">
                <a:latin typeface="Arial"/>
                <a:cs typeface="Arial"/>
              </a:rPr>
              <a:t>  </a:t>
            </a:r>
            <a:r>
              <a:rPr lang="en-US" sz="2800" dirty="0">
                <a:latin typeface="Arial"/>
                <a:cs typeface="Arial"/>
              </a:rPr>
              <a:t>relics</a:t>
            </a:r>
            <a:r>
              <a:rPr lang="en-US" sz="2800" spc="265" dirty="0">
                <a:latin typeface="Arial"/>
                <a:cs typeface="Arial"/>
              </a:rPr>
              <a:t>  </a:t>
            </a:r>
            <a:r>
              <a:rPr lang="en-US" sz="2800" dirty="0">
                <a:latin typeface="Arial"/>
                <a:cs typeface="Arial"/>
              </a:rPr>
              <a:t>often</a:t>
            </a:r>
            <a:r>
              <a:rPr lang="en-US" sz="2800" spc="260" dirty="0">
                <a:latin typeface="Arial"/>
                <a:cs typeface="Arial"/>
              </a:rPr>
              <a:t>  </a:t>
            </a:r>
            <a:r>
              <a:rPr lang="en-US" sz="2800" dirty="0">
                <a:latin typeface="Arial"/>
                <a:cs typeface="Arial"/>
              </a:rPr>
              <a:t>serve</a:t>
            </a:r>
            <a:r>
              <a:rPr lang="en-US" sz="2800" spc="265" dirty="0">
                <a:latin typeface="Arial"/>
                <a:cs typeface="Arial"/>
              </a:rPr>
              <a:t>  </a:t>
            </a:r>
            <a:r>
              <a:rPr lang="en-US" sz="2800" dirty="0">
                <a:latin typeface="Arial"/>
                <a:cs typeface="Arial"/>
              </a:rPr>
              <a:t>as</a:t>
            </a:r>
            <a:r>
              <a:rPr lang="en-US" sz="2800" spc="265" dirty="0">
                <a:latin typeface="Arial"/>
                <a:cs typeface="Arial"/>
              </a:rPr>
              <a:t>  </a:t>
            </a:r>
            <a:r>
              <a:rPr lang="en-US" sz="2800" dirty="0">
                <a:latin typeface="Arial"/>
                <a:cs typeface="Arial"/>
              </a:rPr>
              <a:t>reminders</a:t>
            </a:r>
            <a:r>
              <a:rPr lang="en-US" sz="2800" spc="260" dirty="0">
                <a:latin typeface="Arial"/>
                <a:cs typeface="Arial"/>
              </a:rPr>
              <a:t>  </a:t>
            </a:r>
            <a:r>
              <a:rPr lang="en-US" sz="2800" spc="-25" dirty="0">
                <a:latin typeface="Arial"/>
                <a:cs typeface="Arial"/>
              </a:rPr>
              <a:t>of </a:t>
            </a:r>
            <a:r>
              <a:rPr lang="en-US" sz="2800" dirty="0">
                <a:latin typeface="Arial"/>
                <a:cs typeface="Arial"/>
              </a:rPr>
              <a:t>important</a:t>
            </a:r>
            <a:r>
              <a:rPr lang="en-US" sz="2800" spc="-10" dirty="0">
                <a:latin typeface="Arial"/>
                <a:cs typeface="Arial"/>
              </a:rPr>
              <a:t> </a:t>
            </a:r>
            <a:r>
              <a:rPr lang="en-US" sz="2800" dirty="0">
                <a:latin typeface="Arial"/>
                <a:cs typeface="Arial"/>
              </a:rPr>
              <a:t>events and</a:t>
            </a:r>
            <a:r>
              <a:rPr lang="en-US" sz="2800" spc="10" dirty="0">
                <a:latin typeface="Arial"/>
                <a:cs typeface="Arial"/>
              </a:rPr>
              <a:t> </a:t>
            </a:r>
            <a:r>
              <a:rPr lang="en-US" sz="2800" dirty="0">
                <a:latin typeface="Arial"/>
                <a:cs typeface="Arial"/>
              </a:rPr>
              <a:t>future</a:t>
            </a:r>
            <a:r>
              <a:rPr lang="en-US" sz="2800" spc="10" dirty="0">
                <a:latin typeface="Arial"/>
                <a:cs typeface="Arial"/>
              </a:rPr>
              <a:t> </a:t>
            </a:r>
            <a:r>
              <a:rPr lang="en-US" sz="2800" dirty="0">
                <a:latin typeface="Arial"/>
                <a:cs typeface="Arial"/>
              </a:rPr>
              <a:t>commitments.</a:t>
            </a:r>
            <a:r>
              <a:rPr lang="en-US" sz="2800" spc="-5" dirty="0">
                <a:latin typeface="Arial"/>
                <a:cs typeface="Arial"/>
              </a:rPr>
              <a:t> </a:t>
            </a:r>
            <a:r>
              <a:rPr lang="en-US" sz="2800" dirty="0">
                <a:latin typeface="Arial"/>
                <a:cs typeface="Arial"/>
              </a:rPr>
              <a:t>This</a:t>
            </a:r>
            <a:r>
              <a:rPr lang="en-US" sz="2800" spc="5" dirty="0">
                <a:latin typeface="Arial"/>
                <a:cs typeface="Arial"/>
              </a:rPr>
              <a:t> </a:t>
            </a:r>
            <a:r>
              <a:rPr lang="en-US" sz="2800" dirty="0">
                <a:latin typeface="Arial"/>
                <a:cs typeface="Arial"/>
              </a:rPr>
              <a:t>practice</a:t>
            </a:r>
            <a:r>
              <a:rPr lang="en-US" sz="2800" spc="5" dirty="0">
                <a:latin typeface="Arial"/>
                <a:cs typeface="Arial"/>
              </a:rPr>
              <a:t> </a:t>
            </a:r>
            <a:r>
              <a:rPr lang="en-US" sz="2800" spc="-10" dirty="0">
                <a:latin typeface="Arial"/>
                <a:cs typeface="Arial"/>
              </a:rPr>
              <a:t>appears </a:t>
            </a:r>
            <a:r>
              <a:rPr lang="en-US" sz="2800" dirty="0">
                <a:latin typeface="Arial"/>
                <a:cs typeface="Arial"/>
              </a:rPr>
              <a:t>throughout</a:t>
            </a:r>
            <a:r>
              <a:rPr lang="en-US" sz="2800" spc="370" dirty="0">
                <a:latin typeface="Arial"/>
                <a:cs typeface="Arial"/>
              </a:rPr>
              <a:t>  </a:t>
            </a:r>
            <a:r>
              <a:rPr lang="en-US" sz="2800" dirty="0">
                <a:latin typeface="Arial"/>
                <a:cs typeface="Arial"/>
              </a:rPr>
              <a:t>the</a:t>
            </a:r>
            <a:r>
              <a:rPr lang="en-US" sz="2800" spc="370" dirty="0">
                <a:latin typeface="Arial"/>
                <a:cs typeface="Arial"/>
              </a:rPr>
              <a:t>  </a:t>
            </a:r>
            <a:r>
              <a:rPr lang="en-US" sz="2800" dirty="0">
                <a:latin typeface="Arial"/>
                <a:cs typeface="Arial"/>
              </a:rPr>
              <a:t>Bible</a:t>
            </a:r>
            <a:r>
              <a:rPr lang="en-US" sz="2800" spc="370" dirty="0">
                <a:latin typeface="Arial"/>
                <a:cs typeface="Arial"/>
              </a:rPr>
              <a:t>  </a:t>
            </a:r>
            <a:r>
              <a:rPr lang="en-US" sz="2800" dirty="0">
                <a:latin typeface="Arial"/>
                <a:cs typeface="Arial"/>
              </a:rPr>
              <a:t>and</a:t>
            </a:r>
            <a:r>
              <a:rPr lang="en-US" sz="2800" spc="370" dirty="0">
                <a:latin typeface="Arial"/>
                <a:cs typeface="Arial"/>
              </a:rPr>
              <a:t>  </a:t>
            </a:r>
            <a:r>
              <a:rPr lang="en-US" sz="2800" dirty="0">
                <a:latin typeface="Arial"/>
                <a:cs typeface="Arial"/>
              </a:rPr>
              <a:t>continues</a:t>
            </a:r>
            <a:r>
              <a:rPr lang="en-US" sz="2800" spc="370" dirty="0">
                <a:latin typeface="Arial"/>
                <a:cs typeface="Arial"/>
              </a:rPr>
              <a:t>  </a:t>
            </a:r>
            <a:r>
              <a:rPr lang="en-US" sz="2800" dirty="0">
                <a:latin typeface="Arial"/>
                <a:cs typeface="Arial"/>
              </a:rPr>
              <a:t>today.</a:t>
            </a:r>
            <a:r>
              <a:rPr lang="en-US" sz="2800" spc="365" dirty="0">
                <a:latin typeface="Arial"/>
                <a:cs typeface="Arial"/>
              </a:rPr>
              <a:t>  </a:t>
            </a:r>
            <a:r>
              <a:rPr lang="en-US" sz="2800" dirty="0">
                <a:latin typeface="Arial"/>
                <a:cs typeface="Arial"/>
              </a:rPr>
              <a:t>One</a:t>
            </a:r>
            <a:r>
              <a:rPr lang="en-US" sz="2800" spc="375" dirty="0">
                <a:latin typeface="Arial"/>
                <a:cs typeface="Arial"/>
              </a:rPr>
              <a:t>  </a:t>
            </a:r>
            <a:r>
              <a:rPr lang="en-US" sz="2800" spc="-10" dirty="0">
                <a:latin typeface="Arial"/>
                <a:cs typeface="Arial"/>
              </a:rPr>
              <a:t>common </a:t>
            </a:r>
            <a:r>
              <a:rPr lang="en-US" sz="2800" dirty="0">
                <a:latin typeface="Arial"/>
                <a:cs typeface="Arial"/>
              </a:rPr>
              <a:t>example</a:t>
            </a:r>
            <a:r>
              <a:rPr lang="en-US" sz="2800" spc="290" dirty="0">
                <a:latin typeface="Arial"/>
                <a:cs typeface="Arial"/>
              </a:rPr>
              <a:t> </a:t>
            </a:r>
            <a:r>
              <a:rPr lang="en-US" sz="2800" dirty="0">
                <a:latin typeface="Arial"/>
                <a:cs typeface="Arial"/>
              </a:rPr>
              <a:t>in</a:t>
            </a:r>
            <a:r>
              <a:rPr lang="en-US" sz="2800" spc="295" dirty="0">
                <a:latin typeface="Arial"/>
                <a:cs typeface="Arial"/>
              </a:rPr>
              <a:t> </a:t>
            </a:r>
            <a:r>
              <a:rPr lang="en-US" sz="2800" dirty="0">
                <a:latin typeface="Arial"/>
                <a:cs typeface="Arial"/>
              </a:rPr>
              <a:t>the</a:t>
            </a:r>
            <a:r>
              <a:rPr lang="en-US" sz="2800" spc="290" dirty="0">
                <a:latin typeface="Arial"/>
                <a:cs typeface="Arial"/>
              </a:rPr>
              <a:t> </a:t>
            </a:r>
            <a:r>
              <a:rPr lang="en-US" sz="2800" dirty="0">
                <a:latin typeface="Arial"/>
                <a:cs typeface="Arial"/>
              </a:rPr>
              <a:t>Old</a:t>
            </a:r>
            <a:r>
              <a:rPr lang="en-US" sz="2800" spc="295" dirty="0">
                <a:latin typeface="Arial"/>
                <a:cs typeface="Arial"/>
              </a:rPr>
              <a:t> </a:t>
            </a:r>
            <a:r>
              <a:rPr lang="en-US" sz="2800" dirty="0">
                <a:latin typeface="Arial"/>
                <a:cs typeface="Arial"/>
              </a:rPr>
              <a:t>Testament</a:t>
            </a:r>
            <a:r>
              <a:rPr lang="en-US" sz="2800" spc="285" dirty="0">
                <a:latin typeface="Arial"/>
                <a:cs typeface="Arial"/>
              </a:rPr>
              <a:t> </a:t>
            </a:r>
            <a:r>
              <a:rPr lang="en-US" sz="2800" dirty="0">
                <a:latin typeface="Arial"/>
                <a:cs typeface="Arial"/>
              </a:rPr>
              <a:t>is</a:t>
            </a:r>
            <a:r>
              <a:rPr lang="en-US" sz="2800" spc="285" dirty="0">
                <a:latin typeface="Arial"/>
                <a:cs typeface="Arial"/>
              </a:rPr>
              <a:t> </a:t>
            </a:r>
            <a:r>
              <a:rPr lang="en-US" sz="2800" dirty="0">
                <a:latin typeface="Arial"/>
                <a:cs typeface="Arial"/>
              </a:rPr>
              <a:t>the</a:t>
            </a:r>
            <a:r>
              <a:rPr lang="en-US" sz="2800" spc="295" dirty="0">
                <a:latin typeface="Arial"/>
                <a:cs typeface="Arial"/>
              </a:rPr>
              <a:t> </a:t>
            </a:r>
            <a:r>
              <a:rPr lang="en-US" sz="2800" dirty="0">
                <a:latin typeface="Arial"/>
                <a:cs typeface="Arial"/>
              </a:rPr>
              <a:t>use</a:t>
            </a:r>
            <a:r>
              <a:rPr lang="en-US" sz="2800" spc="295" dirty="0">
                <a:latin typeface="Arial"/>
                <a:cs typeface="Arial"/>
              </a:rPr>
              <a:t> </a:t>
            </a:r>
            <a:r>
              <a:rPr lang="en-US" sz="2800" dirty="0">
                <a:latin typeface="Arial"/>
                <a:cs typeface="Arial"/>
              </a:rPr>
              <a:t>of</a:t>
            </a:r>
            <a:r>
              <a:rPr lang="en-US" sz="2800" spc="280" dirty="0">
                <a:latin typeface="Arial"/>
                <a:cs typeface="Arial"/>
              </a:rPr>
              <a:t> </a:t>
            </a:r>
            <a:r>
              <a:rPr lang="en-US" sz="2800" dirty="0">
                <a:latin typeface="Arial"/>
                <a:cs typeface="Arial"/>
              </a:rPr>
              <a:t>stones.</a:t>
            </a:r>
            <a:r>
              <a:rPr lang="en-US" sz="2800" spc="285" dirty="0">
                <a:latin typeface="Arial"/>
                <a:cs typeface="Arial"/>
              </a:rPr>
              <a:t> </a:t>
            </a:r>
            <a:r>
              <a:rPr lang="en-US" sz="2800" dirty="0">
                <a:latin typeface="Arial"/>
                <a:cs typeface="Arial"/>
              </a:rPr>
              <a:t>In</a:t>
            </a:r>
            <a:r>
              <a:rPr lang="en-US" sz="2800" spc="295" dirty="0">
                <a:latin typeface="Arial"/>
                <a:cs typeface="Arial"/>
              </a:rPr>
              <a:t> </a:t>
            </a:r>
            <a:r>
              <a:rPr lang="en-US" sz="2800" spc="-10" dirty="0">
                <a:latin typeface="Arial"/>
                <a:cs typeface="Arial"/>
              </a:rPr>
              <a:t>Joshua, </a:t>
            </a:r>
            <a:r>
              <a:rPr lang="en-US" sz="2800" dirty="0">
                <a:latin typeface="Arial"/>
                <a:cs typeface="Arial"/>
              </a:rPr>
              <a:t>stones</a:t>
            </a:r>
            <a:r>
              <a:rPr lang="en-US" sz="2800" spc="150" dirty="0">
                <a:latin typeface="Arial"/>
                <a:cs typeface="Arial"/>
              </a:rPr>
              <a:t> </a:t>
            </a:r>
            <a:r>
              <a:rPr lang="en-US" sz="2800" dirty="0">
                <a:latin typeface="Arial"/>
                <a:cs typeface="Arial"/>
              </a:rPr>
              <a:t>marked</a:t>
            </a:r>
            <a:r>
              <a:rPr lang="en-US" sz="2800" spc="165" dirty="0">
                <a:latin typeface="Arial"/>
                <a:cs typeface="Arial"/>
              </a:rPr>
              <a:t> </a:t>
            </a:r>
            <a:r>
              <a:rPr lang="en-US" sz="2800" dirty="0">
                <a:latin typeface="Arial"/>
                <a:cs typeface="Arial"/>
              </a:rPr>
              <a:t>significant</a:t>
            </a:r>
            <a:r>
              <a:rPr lang="en-US" sz="2800" spc="155" dirty="0">
                <a:latin typeface="Arial"/>
                <a:cs typeface="Arial"/>
              </a:rPr>
              <a:t> </a:t>
            </a:r>
            <a:r>
              <a:rPr lang="en-US" sz="2800" dirty="0">
                <a:latin typeface="Arial"/>
                <a:cs typeface="Arial"/>
              </a:rPr>
              <a:t>events,</a:t>
            </a:r>
            <a:r>
              <a:rPr lang="en-US" sz="2800" spc="150" dirty="0">
                <a:latin typeface="Arial"/>
                <a:cs typeface="Arial"/>
              </a:rPr>
              <a:t> </a:t>
            </a:r>
            <a:r>
              <a:rPr lang="en-US" sz="2800" dirty="0">
                <a:latin typeface="Arial"/>
                <a:cs typeface="Arial"/>
              </a:rPr>
              <a:t>symbolized</a:t>
            </a:r>
            <a:r>
              <a:rPr lang="en-US" sz="2800" spc="165" dirty="0">
                <a:latin typeface="Arial"/>
                <a:cs typeface="Arial"/>
              </a:rPr>
              <a:t> </a:t>
            </a:r>
            <a:r>
              <a:rPr lang="en-US" sz="2800" dirty="0">
                <a:latin typeface="Arial"/>
                <a:cs typeface="Arial"/>
              </a:rPr>
              <a:t>promises</a:t>
            </a:r>
            <a:r>
              <a:rPr lang="en-US" sz="2800" spc="160" dirty="0">
                <a:latin typeface="Arial"/>
                <a:cs typeface="Arial"/>
              </a:rPr>
              <a:t> </a:t>
            </a:r>
            <a:r>
              <a:rPr lang="en-US" sz="2800" dirty="0">
                <a:latin typeface="Arial"/>
                <a:cs typeface="Arial"/>
              </a:rPr>
              <a:t>or</a:t>
            </a:r>
            <a:r>
              <a:rPr lang="en-US" sz="2800" spc="155" dirty="0">
                <a:latin typeface="Arial"/>
                <a:cs typeface="Arial"/>
              </a:rPr>
              <a:t> </a:t>
            </a:r>
            <a:r>
              <a:rPr lang="en-US" sz="2800" spc="-20" dirty="0">
                <a:latin typeface="Arial"/>
                <a:cs typeface="Arial"/>
              </a:rPr>
              <a:t>vows </a:t>
            </a:r>
            <a:r>
              <a:rPr lang="en-US" sz="2800" dirty="0">
                <a:latin typeface="Arial"/>
                <a:cs typeface="Arial"/>
              </a:rPr>
              <a:t>(Josh.</a:t>
            </a:r>
            <a:r>
              <a:rPr lang="en-US" sz="2800" spc="265" dirty="0">
                <a:latin typeface="Arial"/>
                <a:cs typeface="Arial"/>
              </a:rPr>
              <a:t> </a:t>
            </a:r>
            <a:r>
              <a:rPr lang="en-US" sz="2800" dirty="0">
                <a:latin typeface="Arial"/>
                <a:cs typeface="Arial"/>
              </a:rPr>
              <a:t>24:7),</a:t>
            </a:r>
            <a:r>
              <a:rPr lang="en-US" sz="2800" spc="265" dirty="0">
                <a:latin typeface="Arial"/>
                <a:cs typeface="Arial"/>
              </a:rPr>
              <a:t> </a:t>
            </a:r>
            <a:r>
              <a:rPr lang="en-US" sz="2800" dirty="0">
                <a:latin typeface="Arial"/>
                <a:cs typeface="Arial"/>
              </a:rPr>
              <a:t>and</a:t>
            </a:r>
            <a:r>
              <a:rPr lang="en-US" sz="2800" spc="280" dirty="0">
                <a:latin typeface="Arial"/>
                <a:cs typeface="Arial"/>
              </a:rPr>
              <a:t> </a:t>
            </a:r>
            <a:r>
              <a:rPr lang="en-US" sz="2800" dirty="0">
                <a:latin typeface="Arial"/>
                <a:cs typeface="Arial"/>
              </a:rPr>
              <a:t>commemorated</a:t>
            </a:r>
            <a:r>
              <a:rPr lang="en-US" sz="2800" spc="275" dirty="0">
                <a:latin typeface="Arial"/>
                <a:cs typeface="Arial"/>
              </a:rPr>
              <a:t> </a:t>
            </a:r>
            <a:r>
              <a:rPr lang="en-US" sz="2800" dirty="0">
                <a:latin typeface="Arial"/>
                <a:cs typeface="Arial"/>
              </a:rPr>
              <a:t>God’s</a:t>
            </a:r>
            <a:r>
              <a:rPr lang="en-US" sz="2800" spc="270" dirty="0">
                <a:latin typeface="Arial"/>
                <a:cs typeface="Arial"/>
              </a:rPr>
              <a:t> </a:t>
            </a:r>
            <a:r>
              <a:rPr lang="en-US" sz="2800" dirty="0">
                <a:latin typeface="Arial"/>
                <a:cs typeface="Arial"/>
              </a:rPr>
              <a:t>miraculous</a:t>
            </a:r>
            <a:r>
              <a:rPr lang="en-US" sz="2800" spc="270" dirty="0">
                <a:latin typeface="Arial"/>
                <a:cs typeface="Arial"/>
              </a:rPr>
              <a:t> </a:t>
            </a:r>
            <a:r>
              <a:rPr lang="en-US" sz="2800" dirty="0">
                <a:latin typeface="Arial"/>
                <a:cs typeface="Arial"/>
              </a:rPr>
              <a:t>acts</a:t>
            </a:r>
            <a:r>
              <a:rPr lang="en-US" sz="2800" spc="270" dirty="0">
                <a:latin typeface="Arial"/>
                <a:cs typeface="Arial"/>
              </a:rPr>
              <a:t> </a:t>
            </a:r>
            <a:r>
              <a:rPr lang="en-US" sz="2800" spc="-10" dirty="0">
                <a:latin typeface="Arial"/>
                <a:cs typeface="Arial"/>
              </a:rPr>
              <a:t>(Josh. 4:7).</a:t>
            </a:r>
            <a:endParaRPr lang="en-US" sz="2800" dirty="0">
              <a:latin typeface="Arial"/>
              <a:cs typeface="Arial"/>
            </a:endParaRPr>
          </a:p>
        </p:txBody>
      </p:sp>
    </p:spTree>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pic>
        <p:nvPicPr>
          <p:cNvPr id="130" name="Google Shape;130;p18" descr="LFS PP Slide Case Study.jpg"/>
          <p:cNvPicPr preferRelativeResize="0"/>
          <p:nvPr/>
        </p:nvPicPr>
        <p:blipFill rotWithShape="1">
          <a:blip r:embed="rId3">
            <a:alphaModFix/>
          </a:blip>
          <a:srcRect/>
          <a:stretch/>
        </p:blipFill>
        <p:spPr>
          <a:xfrm>
            <a:off x="-35864" y="0"/>
            <a:ext cx="12227864" cy="6914737"/>
          </a:xfrm>
          <a:prstGeom prst="rect">
            <a:avLst/>
          </a:prstGeom>
          <a:noFill/>
          <a:ln>
            <a:noFill/>
          </a:ln>
        </p:spPr>
      </p:pic>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6" name="Google Shape;136;p22"/>
          <p:cNvSpPr txBox="1"/>
          <p:nvPr/>
        </p:nvSpPr>
        <p:spPr>
          <a:xfrm>
            <a:off x="701524" y="3531810"/>
            <a:ext cx="2491500" cy="769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4400">
              <a:solidFill>
                <a:schemeClr val="dk1"/>
              </a:solidFill>
              <a:latin typeface="Quattrocento Sans"/>
              <a:ea typeface="Quattrocento Sans"/>
              <a:cs typeface="Quattrocento Sans"/>
              <a:sym typeface="Quattrocento Sans"/>
            </a:endParaRPr>
          </a:p>
        </p:txBody>
      </p:sp>
      <p:sp>
        <p:nvSpPr>
          <p:cNvPr id="2" name="TextBox 1"/>
          <p:cNvSpPr txBox="1"/>
          <p:nvPr/>
        </p:nvSpPr>
        <p:spPr>
          <a:xfrm>
            <a:off x="1042333" y="1006458"/>
            <a:ext cx="10171731" cy="3970318"/>
          </a:xfrm>
          <a:prstGeom prst="rect">
            <a:avLst/>
          </a:prstGeom>
          <a:noFill/>
        </p:spPr>
        <p:txBody>
          <a:bodyPr wrap="square" rtlCol="0">
            <a:spAutoFit/>
          </a:bodyPr>
          <a:lstStyle/>
          <a:p>
            <a:pPr marL="12700" marR="5080" algn="just">
              <a:lnSpc>
                <a:spcPct val="100099"/>
              </a:lnSpc>
              <a:spcBef>
                <a:spcPts val="95"/>
              </a:spcBef>
            </a:pPr>
            <a:r>
              <a:rPr lang="en-US" sz="2800" dirty="0">
                <a:latin typeface="Arial"/>
                <a:cs typeface="Arial"/>
              </a:rPr>
              <a:t>Placing</a:t>
            </a:r>
            <a:r>
              <a:rPr lang="en-US" sz="2800" spc="395" dirty="0">
                <a:latin typeface="Arial"/>
                <a:cs typeface="Arial"/>
              </a:rPr>
              <a:t> </a:t>
            </a:r>
            <a:r>
              <a:rPr lang="en-US" sz="2800" dirty="0">
                <a:latin typeface="Arial"/>
                <a:cs typeface="Arial"/>
              </a:rPr>
              <a:t>the</a:t>
            </a:r>
            <a:r>
              <a:rPr lang="en-US" sz="2800" spc="395" dirty="0">
                <a:latin typeface="Arial"/>
                <a:cs typeface="Arial"/>
              </a:rPr>
              <a:t> </a:t>
            </a:r>
            <a:r>
              <a:rPr lang="en-US" sz="2800" dirty="0">
                <a:latin typeface="Arial"/>
                <a:cs typeface="Arial"/>
              </a:rPr>
              <a:t>names</a:t>
            </a:r>
            <a:r>
              <a:rPr lang="en-US" sz="2800" spc="390" dirty="0">
                <a:latin typeface="Arial"/>
                <a:cs typeface="Arial"/>
              </a:rPr>
              <a:t> </a:t>
            </a:r>
            <a:r>
              <a:rPr lang="en-US" sz="2800" dirty="0">
                <a:latin typeface="Arial"/>
                <a:cs typeface="Arial"/>
              </a:rPr>
              <a:t>of</a:t>
            </a:r>
            <a:r>
              <a:rPr lang="en-US" sz="2800" spc="385" dirty="0">
                <a:latin typeface="Arial"/>
                <a:cs typeface="Arial"/>
              </a:rPr>
              <a:t> </a:t>
            </a:r>
            <a:r>
              <a:rPr lang="en-US" sz="2800" dirty="0">
                <a:latin typeface="Arial"/>
                <a:cs typeface="Arial"/>
              </a:rPr>
              <a:t>trustees</a:t>
            </a:r>
            <a:r>
              <a:rPr lang="en-US" sz="2800" spc="390" dirty="0">
                <a:latin typeface="Arial"/>
                <a:cs typeface="Arial"/>
              </a:rPr>
              <a:t> </a:t>
            </a:r>
            <a:r>
              <a:rPr lang="en-US" sz="2800" dirty="0">
                <a:latin typeface="Arial"/>
                <a:cs typeface="Arial"/>
              </a:rPr>
              <a:t>on</a:t>
            </a:r>
            <a:r>
              <a:rPr lang="en-US" sz="2800" spc="395" dirty="0">
                <a:latin typeface="Arial"/>
                <a:cs typeface="Arial"/>
              </a:rPr>
              <a:t> </a:t>
            </a:r>
            <a:r>
              <a:rPr lang="en-US" sz="2800" dirty="0">
                <a:latin typeface="Arial"/>
                <a:cs typeface="Arial"/>
              </a:rPr>
              <a:t>the</a:t>
            </a:r>
            <a:r>
              <a:rPr lang="en-US" sz="2800" spc="395" dirty="0">
                <a:latin typeface="Arial"/>
                <a:cs typeface="Arial"/>
              </a:rPr>
              <a:t> </a:t>
            </a:r>
            <a:r>
              <a:rPr lang="en-US" sz="2800" dirty="0">
                <a:latin typeface="Arial"/>
                <a:cs typeface="Arial"/>
              </a:rPr>
              <a:t>cornerstones</a:t>
            </a:r>
            <a:r>
              <a:rPr lang="en-US" sz="2800" spc="395" dirty="0">
                <a:latin typeface="Arial"/>
                <a:cs typeface="Arial"/>
              </a:rPr>
              <a:t> </a:t>
            </a:r>
            <a:r>
              <a:rPr lang="en-US" sz="2800" dirty="0">
                <a:latin typeface="Arial"/>
                <a:cs typeface="Arial"/>
              </a:rPr>
              <a:t>of</a:t>
            </a:r>
            <a:r>
              <a:rPr lang="en-US" sz="2800" spc="385" dirty="0">
                <a:latin typeface="Arial"/>
                <a:cs typeface="Arial"/>
              </a:rPr>
              <a:t> </a:t>
            </a:r>
            <a:r>
              <a:rPr lang="en-US" sz="2800" spc="-10" dirty="0">
                <a:latin typeface="Arial"/>
                <a:cs typeface="Arial"/>
              </a:rPr>
              <a:t>African </a:t>
            </a:r>
            <a:r>
              <a:rPr lang="en-US" sz="2800" dirty="0">
                <a:latin typeface="Arial"/>
                <a:cs typeface="Arial"/>
              </a:rPr>
              <a:t>Methodist</a:t>
            </a:r>
            <a:r>
              <a:rPr lang="en-US" sz="2800" spc="440" dirty="0">
                <a:latin typeface="Arial"/>
                <a:cs typeface="Arial"/>
              </a:rPr>
              <a:t>  </a:t>
            </a:r>
            <a:r>
              <a:rPr lang="en-US" sz="2800" dirty="0">
                <a:latin typeface="Arial"/>
                <a:cs typeface="Arial"/>
              </a:rPr>
              <a:t>Episcopal</a:t>
            </a:r>
            <a:r>
              <a:rPr lang="en-US" sz="2800" spc="450" dirty="0">
                <a:latin typeface="Arial"/>
                <a:cs typeface="Arial"/>
              </a:rPr>
              <a:t>  </a:t>
            </a:r>
            <a:r>
              <a:rPr lang="en-US" sz="2800" dirty="0">
                <a:latin typeface="Arial"/>
                <a:cs typeface="Arial"/>
              </a:rPr>
              <a:t>(AME)</a:t>
            </a:r>
            <a:r>
              <a:rPr lang="en-US" sz="2800" spc="450" dirty="0">
                <a:latin typeface="Arial"/>
                <a:cs typeface="Arial"/>
              </a:rPr>
              <a:t>  </a:t>
            </a:r>
            <a:r>
              <a:rPr lang="en-US" sz="2800" dirty="0">
                <a:latin typeface="Arial"/>
                <a:cs typeface="Arial"/>
              </a:rPr>
              <a:t>churches</a:t>
            </a:r>
            <a:r>
              <a:rPr lang="en-US" sz="2800" spc="445" dirty="0">
                <a:latin typeface="Arial"/>
                <a:cs typeface="Arial"/>
              </a:rPr>
              <a:t>  </a:t>
            </a:r>
            <a:r>
              <a:rPr lang="en-US" sz="2800" dirty="0">
                <a:latin typeface="Arial"/>
                <a:cs typeface="Arial"/>
              </a:rPr>
              <a:t>is</a:t>
            </a:r>
            <a:r>
              <a:rPr lang="en-US" sz="2800" spc="450" dirty="0">
                <a:latin typeface="Arial"/>
                <a:cs typeface="Arial"/>
              </a:rPr>
              <a:t>  </a:t>
            </a:r>
            <a:r>
              <a:rPr lang="en-US" sz="2800" dirty="0">
                <a:latin typeface="Arial"/>
                <a:cs typeface="Arial"/>
              </a:rPr>
              <a:t>a</a:t>
            </a:r>
            <a:r>
              <a:rPr lang="en-US" sz="2800" spc="450" dirty="0">
                <a:latin typeface="Arial"/>
                <a:cs typeface="Arial"/>
              </a:rPr>
              <a:t>  </a:t>
            </a:r>
            <a:r>
              <a:rPr lang="en-US" sz="2800" spc="-10" dirty="0">
                <a:latin typeface="Arial"/>
                <a:cs typeface="Arial"/>
              </a:rPr>
              <a:t>long-standing </a:t>
            </a:r>
            <a:r>
              <a:rPr lang="en-US" sz="2800" dirty="0">
                <a:latin typeface="Arial"/>
                <a:cs typeface="Arial"/>
              </a:rPr>
              <a:t>tradition.</a:t>
            </a:r>
            <a:r>
              <a:rPr lang="en-US" sz="2800" spc="180" dirty="0">
                <a:latin typeface="Arial"/>
                <a:cs typeface="Arial"/>
              </a:rPr>
              <a:t> </a:t>
            </a:r>
            <a:r>
              <a:rPr lang="en-US" sz="2800" dirty="0">
                <a:latin typeface="Arial"/>
                <a:cs typeface="Arial"/>
              </a:rPr>
              <a:t>It</a:t>
            </a:r>
            <a:r>
              <a:rPr lang="en-US" sz="2800" spc="185" dirty="0">
                <a:latin typeface="Arial"/>
                <a:cs typeface="Arial"/>
              </a:rPr>
              <a:t> </a:t>
            </a:r>
            <a:r>
              <a:rPr lang="en-US" sz="2800" dirty="0">
                <a:latin typeface="Arial"/>
                <a:cs typeface="Arial"/>
              </a:rPr>
              <a:t>is</a:t>
            </a:r>
            <a:r>
              <a:rPr lang="en-US" sz="2800" spc="190" dirty="0">
                <a:latin typeface="Arial"/>
                <a:cs typeface="Arial"/>
              </a:rPr>
              <a:t> </a:t>
            </a:r>
            <a:r>
              <a:rPr lang="en-US" sz="2800" dirty="0">
                <a:latin typeface="Arial"/>
                <a:cs typeface="Arial"/>
              </a:rPr>
              <a:t>rooted</a:t>
            </a:r>
            <a:r>
              <a:rPr lang="en-US" sz="2800" spc="190" dirty="0">
                <a:latin typeface="Arial"/>
                <a:cs typeface="Arial"/>
              </a:rPr>
              <a:t> </a:t>
            </a:r>
            <a:r>
              <a:rPr lang="en-US" sz="2800" dirty="0">
                <a:latin typeface="Arial"/>
                <a:cs typeface="Arial"/>
              </a:rPr>
              <a:t>in</a:t>
            </a:r>
            <a:r>
              <a:rPr lang="en-US" sz="2800" spc="195" dirty="0">
                <a:latin typeface="Arial"/>
                <a:cs typeface="Arial"/>
              </a:rPr>
              <a:t> </a:t>
            </a:r>
            <a:r>
              <a:rPr lang="en-US" sz="2800" dirty="0">
                <a:latin typeface="Arial"/>
                <a:cs typeface="Arial"/>
              </a:rPr>
              <a:t>the</a:t>
            </a:r>
            <a:r>
              <a:rPr lang="en-US" sz="2800" spc="195" dirty="0">
                <a:latin typeface="Arial"/>
                <a:cs typeface="Arial"/>
              </a:rPr>
              <a:t> </a:t>
            </a:r>
            <a:r>
              <a:rPr lang="en-US" sz="2800" dirty="0">
                <a:latin typeface="Arial"/>
                <a:cs typeface="Arial"/>
              </a:rPr>
              <a:t>necessity</a:t>
            </a:r>
            <a:r>
              <a:rPr lang="en-US" sz="2800" spc="185" dirty="0">
                <a:latin typeface="Arial"/>
                <a:cs typeface="Arial"/>
              </a:rPr>
              <a:t> </a:t>
            </a:r>
            <a:r>
              <a:rPr lang="en-US" sz="2800" dirty="0">
                <a:latin typeface="Arial"/>
                <a:cs typeface="Arial"/>
              </a:rPr>
              <a:t>of</a:t>
            </a:r>
            <a:r>
              <a:rPr lang="en-US" sz="2800" spc="185" dirty="0">
                <a:latin typeface="Arial"/>
                <a:cs typeface="Arial"/>
              </a:rPr>
              <a:t> </a:t>
            </a:r>
            <a:r>
              <a:rPr lang="en-US" sz="2800" dirty="0">
                <a:latin typeface="Arial"/>
                <a:cs typeface="Arial"/>
              </a:rPr>
              <a:t>compliance</a:t>
            </a:r>
            <a:r>
              <a:rPr lang="en-US" sz="2800" spc="195" dirty="0">
                <a:latin typeface="Arial"/>
                <a:cs typeface="Arial"/>
              </a:rPr>
              <a:t> </a:t>
            </a:r>
            <a:r>
              <a:rPr lang="en-US" sz="2800" dirty="0">
                <a:latin typeface="Arial"/>
                <a:cs typeface="Arial"/>
              </a:rPr>
              <a:t>to</a:t>
            </a:r>
            <a:r>
              <a:rPr lang="en-US" sz="2800" spc="190" dirty="0">
                <a:latin typeface="Arial"/>
                <a:cs typeface="Arial"/>
              </a:rPr>
              <a:t> </a:t>
            </a:r>
            <a:r>
              <a:rPr lang="en-US" sz="2800" spc="-10" dirty="0">
                <a:latin typeface="Arial"/>
                <a:cs typeface="Arial"/>
              </a:rPr>
              <a:t>doctrine </a:t>
            </a:r>
            <a:r>
              <a:rPr lang="en-US" sz="2800" dirty="0">
                <a:latin typeface="Arial"/>
                <a:cs typeface="Arial"/>
              </a:rPr>
              <a:t>and</a:t>
            </a:r>
            <a:r>
              <a:rPr lang="en-US" sz="2800" spc="100" dirty="0">
                <a:latin typeface="Arial"/>
                <a:cs typeface="Arial"/>
              </a:rPr>
              <a:t> </a:t>
            </a:r>
            <a:r>
              <a:rPr lang="en-US" sz="2800" dirty="0">
                <a:latin typeface="Arial"/>
                <a:cs typeface="Arial"/>
              </a:rPr>
              <a:t>discipline,</a:t>
            </a:r>
            <a:r>
              <a:rPr lang="en-US" sz="2800" spc="95" dirty="0">
                <a:latin typeface="Arial"/>
                <a:cs typeface="Arial"/>
              </a:rPr>
              <a:t> </a:t>
            </a:r>
            <a:r>
              <a:rPr lang="en-US" sz="2800" dirty="0">
                <a:latin typeface="Arial"/>
                <a:cs typeface="Arial"/>
              </a:rPr>
              <a:t>establishment</a:t>
            </a:r>
            <a:r>
              <a:rPr lang="en-US" sz="2800" spc="95" dirty="0">
                <a:latin typeface="Arial"/>
                <a:cs typeface="Arial"/>
              </a:rPr>
              <a:t> </a:t>
            </a:r>
            <a:r>
              <a:rPr lang="en-US" sz="2800" dirty="0">
                <a:latin typeface="Arial"/>
                <a:cs typeface="Arial"/>
              </a:rPr>
              <a:t>of</a:t>
            </a:r>
            <a:r>
              <a:rPr lang="en-US" sz="2800" spc="95" dirty="0">
                <a:latin typeface="Arial"/>
                <a:cs typeface="Arial"/>
              </a:rPr>
              <a:t> </a:t>
            </a:r>
            <a:r>
              <a:rPr lang="en-US" sz="2800" dirty="0">
                <a:latin typeface="Arial"/>
                <a:cs typeface="Arial"/>
              </a:rPr>
              <a:t>legal</a:t>
            </a:r>
            <a:r>
              <a:rPr lang="en-US" sz="2800" spc="100" dirty="0">
                <a:latin typeface="Arial"/>
                <a:cs typeface="Arial"/>
              </a:rPr>
              <a:t> </a:t>
            </a:r>
            <a:r>
              <a:rPr lang="en-US" sz="2800" dirty="0">
                <a:latin typeface="Arial"/>
                <a:cs typeface="Arial"/>
              </a:rPr>
              <a:t>authority,</a:t>
            </a:r>
            <a:r>
              <a:rPr lang="en-US" sz="2800" spc="95" dirty="0">
                <a:latin typeface="Arial"/>
                <a:cs typeface="Arial"/>
              </a:rPr>
              <a:t> </a:t>
            </a:r>
            <a:r>
              <a:rPr lang="en-US" sz="2800" dirty="0">
                <a:latin typeface="Arial"/>
                <a:cs typeface="Arial"/>
              </a:rPr>
              <a:t>and</a:t>
            </a:r>
            <a:r>
              <a:rPr lang="en-US" sz="2800" spc="105" dirty="0">
                <a:latin typeface="Arial"/>
                <a:cs typeface="Arial"/>
              </a:rPr>
              <a:t> </a:t>
            </a:r>
            <a:r>
              <a:rPr lang="en-US" sz="2800" spc="-10" dirty="0">
                <a:latin typeface="Arial"/>
                <a:cs typeface="Arial"/>
              </a:rPr>
              <a:t>recognition </a:t>
            </a:r>
            <a:r>
              <a:rPr lang="en-US" sz="2800" dirty="0">
                <a:latin typeface="Arial"/>
                <a:cs typeface="Arial"/>
              </a:rPr>
              <a:t>of</a:t>
            </a:r>
            <a:r>
              <a:rPr lang="en-US" sz="2800" spc="430" dirty="0">
                <a:latin typeface="Arial"/>
                <a:cs typeface="Arial"/>
              </a:rPr>
              <a:t> </a:t>
            </a:r>
            <a:r>
              <a:rPr lang="en-US" sz="2800" dirty="0">
                <a:latin typeface="Arial"/>
                <a:cs typeface="Arial"/>
              </a:rPr>
              <a:t>community</a:t>
            </a:r>
            <a:r>
              <a:rPr lang="en-US" sz="2800" spc="434" dirty="0">
                <a:latin typeface="Arial"/>
                <a:cs typeface="Arial"/>
              </a:rPr>
              <a:t> </a:t>
            </a:r>
            <a:r>
              <a:rPr lang="en-US" sz="2800" dirty="0">
                <a:latin typeface="Arial"/>
                <a:cs typeface="Arial"/>
              </a:rPr>
              <a:t>leadership.</a:t>
            </a:r>
            <a:r>
              <a:rPr lang="en-US" sz="2800" spc="430" dirty="0">
                <a:latin typeface="Arial"/>
                <a:cs typeface="Arial"/>
              </a:rPr>
              <a:t> </a:t>
            </a:r>
            <a:r>
              <a:rPr lang="en-US" sz="2800" dirty="0">
                <a:latin typeface="Arial"/>
                <a:cs typeface="Arial"/>
              </a:rPr>
              <a:t>It</a:t>
            </a:r>
            <a:r>
              <a:rPr lang="en-US" sz="2800" spc="430" dirty="0">
                <a:latin typeface="Arial"/>
                <a:cs typeface="Arial"/>
              </a:rPr>
              <a:t> </a:t>
            </a:r>
            <a:r>
              <a:rPr lang="en-US" sz="2800" dirty="0">
                <a:latin typeface="Arial"/>
                <a:cs typeface="Arial"/>
              </a:rPr>
              <a:t>also</a:t>
            </a:r>
            <a:r>
              <a:rPr lang="en-US" sz="2800" spc="440" dirty="0">
                <a:latin typeface="Arial"/>
                <a:cs typeface="Arial"/>
              </a:rPr>
              <a:t> </a:t>
            </a:r>
            <a:r>
              <a:rPr lang="en-US" sz="2800" dirty="0">
                <a:latin typeface="Arial"/>
                <a:cs typeface="Arial"/>
              </a:rPr>
              <a:t>serves</a:t>
            </a:r>
            <a:r>
              <a:rPr lang="en-US" sz="2800" spc="440" dirty="0">
                <a:latin typeface="Arial"/>
                <a:cs typeface="Arial"/>
              </a:rPr>
              <a:t> </a:t>
            </a:r>
            <a:r>
              <a:rPr lang="en-US" sz="2800" dirty="0">
                <a:latin typeface="Arial"/>
                <a:cs typeface="Arial"/>
              </a:rPr>
              <a:t>as</a:t>
            </a:r>
            <a:r>
              <a:rPr lang="en-US" sz="2800" spc="434" dirty="0">
                <a:latin typeface="Arial"/>
                <a:cs typeface="Arial"/>
              </a:rPr>
              <a:t> </a:t>
            </a:r>
            <a:r>
              <a:rPr lang="en-US" sz="2800" dirty="0">
                <a:latin typeface="Arial"/>
                <a:cs typeface="Arial"/>
              </a:rPr>
              <a:t>a</a:t>
            </a:r>
            <a:r>
              <a:rPr lang="en-US" sz="2800" spc="440" dirty="0">
                <a:latin typeface="Arial"/>
                <a:cs typeface="Arial"/>
              </a:rPr>
              <a:t> </a:t>
            </a:r>
            <a:r>
              <a:rPr lang="en-US" sz="2800" dirty="0">
                <a:latin typeface="Arial"/>
                <a:cs typeface="Arial"/>
              </a:rPr>
              <a:t>reminder</a:t>
            </a:r>
            <a:r>
              <a:rPr lang="en-US" sz="2800" spc="445" dirty="0">
                <a:latin typeface="Arial"/>
                <a:cs typeface="Arial"/>
              </a:rPr>
              <a:t> </a:t>
            </a:r>
            <a:r>
              <a:rPr lang="en-US" sz="2800" dirty="0">
                <a:latin typeface="Arial"/>
                <a:cs typeface="Arial"/>
              </a:rPr>
              <a:t>of</a:t>
            </a:r>
            <a:r>
              <a:rPr lang="en-US" sz="2800" spc="430" dirty="0">
                <a:latin typeface="Arial"/>
                <a:cs typeface="Arial"/>
              </a:rPr>
              <a:t> </a:t>
            </a:r>
            <a:r>
              <a:rPr lang="en-US" sz="2800" spc="-25" dirty="0">
                <a:latin typeface="Arial"/>
                <a:cs typeface="Arial"/>
              </a:rPr>
              <a:t>the </a:t>
            </a:r>
            <a:r>
              <a:rPr lang="en-US" sz="2800" dirty="0">
                <a:latin typeface="Arial"/>
                <a:cs typeface="Arial"/>
              </a:rPr>
              <a:t>historical</a:t>
            </a:r>
            <a:r>
              <a:rPr lang="en-US" sz="2800" spc="100" dirty="0">
                <a:latin typeface="Arial"/>
                <a:cs typeface="Arial"/>
              </a:rPr>
              <a:t>  </a:t>
            </a:r>
            <a:r>
              <a:rPr lang="en-US" sz="2800" dirty="0">
                <a:latin typeface="Arial"/>
                <a:cs typeface="Arial"/>
              </a:rPr>
              <a:t>struggle</a:t>
            </a:r>
            <a:r>
              <a:rPr lang="en-US" sz="2800" spc="100" dirty="0">
                <a:latin typeface="Arial"/>
                <a:cs typeface="Arial"/>
              </a:rPr>
              <a:t>  </a:t>
            </a:r>
            <a:r>
              <a:rPr lang="en-US" sz="2800" dirty="0">
                <a:latin typeface="Arial"/>
                <a:cs typeface="Arial"/>
              </a:rPr>
              <a:t>of</a:t>
            </a:r>
            <a:r>
              <a:rPr lang="en-US" sz="2800" spc="95" dirty="0">
                <a:latin typeface="Arial"/>
                <a:cs typeface="Arial"/>
              </a:rPr>
              <a:t>  </a:t>
            </a:r>
            <a:r>
              <a:rPr lang="en-US" sz="2800" dirty="0">
                <a:latin typeface="Arial"/>
                <a:cs typeface="Arial"/>
              </a:rPr>
              <a:t>African</a:t>
            </a:r>
            <a:r>
              <a:rPr lang="en-US" sz="2800" spc="100" dirty="0">
                <a:latin typeface="Arial"/>
                <a:cs typeface="Arial"/>
              </a:rPr>
              <a:t>  </a:t>
            </a:r>
            <a:r>
              <a:rPr lang="en-US" sz="2800" dirty="0">
                <a:latin typeface="Arial"/>
                <a:cs typeface="Arial"/>
              </a:rPr>
              <a:t>Americans</a:t>
            </a:r>
            <a:r>
              <a:rPr lang="en-US" sz="2800" spc="95" dirty="0">
                <a:latin typeface="Arial"/>
                <a:cs typeface="Arial"/>
              </a:rPr>
              <a:t>  </a:t>
            </a:r>
            <a:r>
              <a:rPr lang="en-US" sz="2800" dirty="0">
                <a:latin typeface="Arial"/>
                <a:cs typeface="Arial"/>
              </a:rPr>
              <a:t>to</a:t>
            </a:r>
            <a:r>
              <a:rPr lang="en-US" sz="2800" spc="100" dirty="0">
                <a:latin typeface="Arial"/>
                <a:cs typeface="Arial"/>
              </a:rPr>
              <a:t>  </a:t>
            </a:r>
            <a:r>
              <a:rPr lang="en-US" sz="2800" dirty="0">
                <a:latin typeface="Arial"/>
                <a:cs typeface="Arial"/>
              </a:rPr>
              <a:t>secure</a:t>
            </a:r>
            <a:r>
              <a:rPr lang="en-US" sz="2800" spc="100" dirty="0">
                <a:latin typeface="Arial"/>
                <a:cs typeface="Arial"/>
              </a:rPr>
              <a:t>  </a:t>
            </a:r>
            <a:r>
              <a:rPr lang="en-US" sz="2800" spc="-10" dirty="0">
                <a:latin typeface="Arial"/>
                <a:cs typeface="Arial"/>
              </a:rPr>
              <a:t>property </a:t>
            </a:r>
            <a:r>
              <a:rPr lang="en-US" sz="2800" dirty="0">
                <a:latin typeface="Arial"/>
                <a:cs typeface="Arial"/>
              </a:rPr>
              <a:t>rights.</a:t>
            </a:r>
            <a:r>
              <a:rPr lang="en-US" sz="2800" spc="45" dirty="0">
                <a:latin typeface="Arial"/>
                <a:cs typeface="Arial"/>
              </a:rPr>
              <a:t> </a:t>
            </a:r>
            <a:r>
              <a:rPr lang="en-US" sz="2800" dirty="0">
                <a:latin typeface="Arial"/>
                <a:cs typeface="Arial"/>
              </a:rPr>
              <a:t>Trustees</a:t>
            </a:r>
            <a:r>
              <a:rPr lang="en-US" sz="2800" spc="55" dirty="0">
                <a:latin typeface="Arial"/>
                <a:cs typeface="Arial"/>
              </a:rPr>
              <a:t> </a:t>
            </a:r>
            <a:r>
              <a:rPr lang="en-US" sz="2800" dirty="0">
                <a:latin typeface="Arial"/>
                <a:cs typeface="Arial"/>
              </a:rPr>
              <a:t>in</a:t>
            </a:r>
            <a:r>
              <a:rPr lang="en-US" sz="2800" spc="55" dirty="0">
                <a:latin typeface="Arial"/>
                <a:cs typeface="Arial"/>
              </a:rPr>
              <a:t> </a:t>
            </a:r>
            <a:r>
              <a:rPr lang="en-US" sz="2800" dirty="0">
                <a:latin typeface="Arial"/>
                <a:cs typeface="Arial"/>
              </a:rPr>
              <a:t>the</a:t>
            </a:r>
            <a:r>
              <a:rPr lang="en-US" sz="2800" spc="60" dirty="0">
                <a:latin typeface="Arial"/>
                <a:cs typeface="Arial"/>
              </a:rPr>
              <a:t> </a:t>
            </a:r>
            <a:r>
              <a:rPr lang="en-US" sz="2800" dirty="0">
                <a:latin typeface="Arial"/>
                <a:cs typeface="Arial"/>
              </a:rPr>
              <a:t>AME</a:t>
            </a:r>
            <a:r>
              <a:rPr lang="en-US" sz="2800" spc="45" dirty="0">
                <a:latin typeface="Arial"/>
                <a:cs typeface="Arial"/>
              </a:rPr>
              <a:t> </a:t>
            </a:r>
            <a:r>
              <a:rPr lang="en-US" sz="2800" dirty="0">
                <a:latin typeface="Arial"/>
                <a:cs typeface="Arial"/>
              </a:rPr>
              <a:t>tradition</a:t>
            </a:r>
            <a:r>
              <a:rPr lang="en-US" sz="2800" spc="65" dirty="0">
                <a:latin typeface="Arial"/>
                <a:cs typeface="Arial"/>
              </a:rPr>
              <a:t> </a:t>
            </a:r>
            <a:r>
              <a:rPr lang="en-US" sz="2800" dirty="0">
                <a:latin typeface="Arial"/>
                <a:cs typeface="Arial"/>
              </a:rPr>
              <a:t>are</a:t>
            </a:r>
            <a:r>
              <a:rPr lang="en-US" sz="2800" spc="55" dirty="0">
                <a:latin typeface="Arial"/>
                <a:cs typeface="Arial"/>
              </a:rPr>
              <a:t> </a:t>
            </a:r>
            <a:r>
              <a:rPr lang="en-US" sz="2800" dirty="0">
                <a:latin typeface="Arial"/>
                <a:cs typeface="Arial"/>
              </a:rPr>
              <a:t>the</a:t>
            </a:r>
            <a:r>
              <a:rPr lang="en-US" sz="2800" spc="60" dirty="0">
                <a:latin typeface="Arial"/>
                <a:cs typeface="Arial"/>
              </a:rPr>
              <a:t> </a:t>
            </a:r>
            <a:r>
              <a:rPr lang="en-US" sz="2800" dirty="0">
                <a:latin typeface="Arial"/>
                <a:cs typeface="Arial"/>
              </a:rPr>
              <a:t>legal</a:t>
            </a:r>
            <a:r>
              <a:rPr lang="en-US" sz="2800" spc="55" dirty="0">
                <a:latin typeface="Arial"/>
                <a:cs typeface="Arial"/>
              </a:rPr>
              <a:t> </a:t>
            </a:r>
            <a:r>
              <a:rPr lang="en-US" sz="2800" dirty="0">
                <a:latin typeface="Arial"/>
                <a:cs typeface="Arial"/>
              </a:rPr>
              <a:t>custodians</a:t>
            </a:r>
            <a:r>
              <a:rPr lang="en-US" sz="2800" spc="50" dirty="0">
                <a:latin typeface="Arial"/>
                <a:cs typeface="Arial"/>
              </a:rPr>
              <a:t> </a:t>
            </a:r>
            <a:r>
              <a:rPr lang="en-US" sz="2800" spc="-25" dirty="0">
                <a:latin typeface="Arial"/>
                <a:cs typeface="Arial"/>
              </a:rPr>
              <a:t>of </a:t>
            </a:r>
            <a:r>
              <a:rPr lang="en-US" sz="2800" dirty="0">
                <a:latin typeface="Arial"/>
                <a:cs typeface="Arial"/>
              </a:rPr>
              <a:t>church</a:t>
            </a:r>
            <a:r>
              <a:rPr lang="en-US" sz="2800" spc="75" dirty="0">
                <a:latin typeface="Arial"/>
                <a:cs typeface="Arial"/>
              </a:rPr>
              <a:t>  </a:t>
            </a:r>
            <a:r>
              <a:rPr lang="en-US" sz="2800" dirty="0">
                <a:latin typeface="Arial"/>
                <a:cs typeface="Arial"/>
              </a:rPr>
              <a:t>property,</a:t>
            </a:r>
            <a:r>
              <a:rPr lang="en-US" sz="2800" spc="75" dirty="0">
                <a:latin typeface="Arial"/>
                <a:cs typeface="Arial"/>
              </a:rPr>
              <a:t>  </a:t>
            </a:r>
            <a:r>
              <a:rPr lang="en-US" sz="2800" dirty="0">
                <a:latin typeface="Arial"/>
                <a:cs typeface="Arial"/>
              </a:rPr>
              <a:t>holding</a:t>
            </a:r>
            <a:r>
              <a:rPr lang="en-US" sz="2800" spc="80" dirty="0">
                <a:latin typeface="Arial"/>
                <a:cs typeface="Arial"/>
              </a:rPr>
              <a:t>  </a:t>
            </a:r>
            <a:r>
              <a:rPr lang="en-US" sz="2800" dirty="0">
                <a:latin typeface="Arial"/>
                <a:cs typeface="Arial"/>
              </a:rPr>
              <a:t>deeds</a:t>
            </a:r>
            <a:r>
              <a:rPr lang="en-US" sz="2800" spc="70" dirty="0">
                <a:latin typeface="Arial"/>
                <a:cs typeface="Arial"/>
              </a:rPr>
              <a:t>  </a:t>
            </a:r>
            <a:r>
              <a:rPr lang="en-US" sz="2800" dirty="0">
                <a:latin typeface="Arial"/>
                <a:cs typeface="Arial"/>
              </a:rPr>
              <a:t>and</a:t>
            </a:r>
            <a:r>
              <a:rPr lang="en-US" sz="2800" spc="80" dirty="0">
                <a:latin typeface="Arial"/>
                <a:cs typeface="Arial"/>
              </a:rPr>
              <a:t>  </a:t>
            </a:r>
            <a:r>
              <a:rPr lang="en-US" sz="2800" dirty="0">
                <a:latin typeface="Arial"/>
                <a:cs typeface="Arial"/>
              </a:rPr>
              <a:t>titles</a:t>
            </a:r>
            <a:r>
              <a:rPr lang="en-US" sz="2800" spc="75" dirty="0">
                <a:latin typeface="Arial"/>
                <a:cs typeface="Arial"/>
              </a:rPr>
              <a:t>  </a:t>
            </a:r>
            <a:r>
              <a:rPr lang="en-US" sz="2800" dirty="0">
                <a:latin typeface="Arial"/>
                <a:cs typeface="Arial"/>
              </a:rPr>
              <a:t>“in</a:t>
            </a:r>
            <a:r>
              <a:rPr lang="en-US" sz="2800" spc="80" dirty="0">
                <a:latin typeface="Arial"/>
                <a:cs typeface="Arial"/>
              </a:rPr>
              <a:t>  </a:t>
            </a:r>
            <a:r>
              <a:rPr lang="en-US" sz="2800" dirty="0">
                <a:latin typeface="Arial"/>
                <a:cs typeface="Arial"/>
              </a:rPr>
              <a:t>trust”</a:t>
            </a:r>
            <a:r>
              <a:rPr lang="en-US" sz="2800" spc="75" dirty="0">
                <a:latin typeface="Arial"/>
                <a:cs typeface="Arial"/>
              </a:rPr>
              <a:t>  </a:t>
            </a:r>
            <a:r>
              <a:rPr lang="en-US" sz="2800" dirty="0">
                <a:latin typeface="Arial"/>
                <a:cs typeface="Arial"/>
              </a:rPr>
              <a:t>for</a:t>
            </a:r>
            <a:r>
              <a:rPr lang="en-US" sz="2800" spc="75" dirty="0">
                <a:latin typeface="Arial"/>
                <a:cs typeface="Arial"/>
              </a:rPr>
              <a:t>  </a:t>
            </a:r>
            <a:r>
              <a:rPr lang="en-US" sz="2800" spc="-25" dirty="0">
                <a:latin typeface="Arial"/>
                <a:cs typeface="Arial"/>
              </a:rPr>
              <a:t>the </a:t>
            </a:r>
            <a:r>
              <a:rPr lang="en-US" sz="2800" spc="-10" dirty="0">
                <a:latin typeface="Arial"/>
                <a:cs typeface="Arial"/>
              </a:rPr>
              <a:t>denomination.</a:t>
            </a:r>
            <a:endParaRPr lang="en-US" sz="2800" dirty="0">
              <a:latin typeface="Arial"/>
              <a:cs typeface="Arial"/>
            </a:endParaRPr>
          </a:p>
        </p:txBody>
      </p:sp>
    </p:spTree>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pic>
        <p:nvPicPr>
          <p:cNvPr id="3" name="Google Shape;141;p24" descr="LFS PP Slide Life Application.jpg">
            <a:extLst>
              <a:ext uri="{FF2B5EF4-FFF2-40B4-BE49-F238E27FC236}">
                <a16:creationId xmlns:a16="http://schemas.microsoft.com/office/drawing/2014/main" id="{375B2FE4-AB01-CB47-8ED5-030DFF1A369B}"/>
              </a:ext>
            </a:extLst>
          </p:cNvPr>
          <p:cNvPicPr preferRelativeResize="0"/>
          <p:nvPr/>
        </p:nvPicPr>
        <p:blipFill rotWithShape="1">
          <a:blip r:embed="rId3">
            <a:alphaModFix/>
          </a:blip>
          <a:srcRect/>
          <a:stretch/>
        </p:blipFill>
        <p:spPr>
          <a:xfrm>
            <a:off x="-1" y="-12267"/>
            <a:ext cx="12192001" cy="6894457"/>
          </a:xfrm>
          <a:prstGeom prst="rect">
            <a:avLst/>
          </a:prstGeom>
          <a:noFill/>
          <a:ln>
            <a:noFill/>
          </a:ln>
        </p:spPr>
      </p:pic>
    </p:spTree>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02237" y="897730"/>
            <a:ext cx="10183712" cy="3970318"/>
          </a:xfrm>
          <a:prstGeom prst="rect">
            <a:avLst/>
          </a:prstGeom>
          <a:noFill/>
        </p:spPr>
        <p:txBody>
          <a:bodyPr wrap="square" rtlCol="0">
            <a:spAutoFit/>
          </a:bodyPr>
          <a:lstStyle/>
          <a:p>
            <a:pPr algn="just"/>
            <a:r>
              <a:rPr lang="en-US" sz="2800" dirty="0">
                <a:effectLst/>
                <a:latin typeface="Arial" panose="020B0604020202020204" pitchFamily="34" charset="0"/>
              </a:rPr>
              <a:t>Joshua’s rise to leadership and his actions that followed presents an image of balancing vision, action, and deep spiritual dependence on God. His example offers a model for leadership in any context, whether in the ministry or secular environments. There are times when we face barriers and daunting obstacles that suggest the vision is unattainable. Yet, the Bible presents the faith found in Joshua, who is called by God to carry out the work begun by his predecessor and mentor, Moses.</a:t>
            </a:r>
          </a:p>
        </p:txBody>
      </p:sp>
    </p:spTree>
    <p:extLst>
      <p:ext uri="{BB962C8B-B14F-4D97-AF65-F5344CB8AC3E}">
        <p14:creationId xmlns:p14="http://schemas.microsoft.com/office/powerpoint/2010/main" val="2509352106"/>
      </p:ext>
    </p:extLst>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pic>
        <p:nvPicPr>
          <p:cNvPr id="146" name="Google Shape;146;p27" descr="LFS PP Slide Questions.jpg"/>
          <p:cNvPicPr preferRelativeResize="0"/>
          <p:nvPr/>
        </p:nvPicPr>
        <p:blipFill rotWithShape="1">
          <a:blip r:embed="rId3">
            <a:alphaModFix/>
          </a:blip>
          <a:srcRect/>
          <a:stretch/>
        </p:blipFill>
        <p:spPr>
          <a:xfrm>
            <a:off x="3087" y="3726"/>
            <a:ext cx="12176818" cy="6885871"/>
          </a:xfrm>
          <a:prstGeom prst="rect">
            <a:avLst/>
          </a:prstGeom>
          <a:noFill/>
          <a:ln>
            <a:noFill/>
          </a:ln>
        </p:spPr>
      </p:pic>
    </p:spTree>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8"/>
          <p:cNvSpPr txBox="1"/>
          <p:nvPr/>
        </p:nvSpPr>
        <p:spPr>
          <a:xfrm>
            <a:off x="798286" y="973780"/>
            <a:ext cx="10559143" cy="1815841"/>
          </a:xfrm>
          <a:prstGeom prst="rect">
            <a:avLst/>
          </a:prstGeom>
          <a:noFill/>
          <a:ln>
            <a:noFill/>
          </a:ln>
        </p:spPr>
        <p:txBody>
          <a:bodyPr spcFirstLastPara="1" wrap="square" lIns="91425" tIns="45700" rIns="91425" bIns="45700" anchor="t" anchorCtr="0">
            <a:spAutoFit/>
          </a:bodyPr>
          <a:lstStyle/>
          <a:p>
            <a:pPr marL="460375" indent="-460375" algn="just"/>
            <a:r>
              <a:rPr lang="en-US" sz="2800" dirty="0"/>
              <a:t>1.</a:t>
            </a:r>
            <a:r>
              <a:rPr lang="en-US" sz="2800" spc="60" dirty="0"/>
              <a:t> </a:t>
            </a:r>
            <a:r>
              <a:rPr lang="en-US" sz="2800" dirty="0"/>
              <a:t>Reflect</a:t>
            </a:r>
            <a:r>
              <a:rPr lang="en-US" sz="2800" spc="65" dirty="0"/>
              <a:t> </a:t>
            </a:r>
            <a:r>
              <a:rPr lang="en-US" sz="2800" dirty="0"/>
              <a:t>on</a:t>
            </a:r>
            <a:r>
              <a:rPr lang="en-US" sz="2800" spc="75" dirty="0"/>
              <a:t> </a:t>
            </a:r>
            <a:r>
              <a:rPr lang="en-US" sz="2800" dirty="0"/>
              <a:t>the</a:t>
            </a:r>
            <a:r>
              <a:rPr lang="en-US" sz="2800" spc="75" dirty="0"/>
              <a:t> </a:t>
            </a:r>
            <a:r>
              <a:rPr lang="en-US" sz="2800" dirty="0"/>
              <a:t>great</a:t>
            </a:r>
            <a:r>
              <a:rPr lang="en-US" sz="2800" spc="60" dirty="0"/>
              <a:t> </a:t>
            </a:r>
            <a:r>
              <a:rPr lang="en-US" sz="2800" dirty="0"/>
              <a:t>achievements</a:t>
            </a:r>
            <a:r>
              <a:rPr lang="en-US" sz="2800" spc="70" dirty="0"/>
              <a:t> </a:t>
            </a:r>
            <a:r>
              <a:rPr lang="en-US" sz="2800" dirty="0"/>
              <a:t>of</a:t>
            </a:r>
            <a:r>
              <a:rPr lang="en-US" sz="2800" spc="65" dirty="0"/>
              <a:t> </a:t>
            </a:r>
            <a:r>
              <a:rPr lang="en-US" sz="2800" dirty="0"/>
              <a:t>family</a:t>
            </a:r>
            <a:r>
              <a:rPr lang="en-US" sz="2800" spc="75" dirty="0"/>
              <a:t> </a:t>
            </a:r>
            <a:r>
              <a:rPr lang="en-US" sz="2800" dirty="0"/>
              <a:t>members,</a:t>
            </a:r>
            <a:r>
              <a:rPr lang="en-US" sz="2800" spc="65" dirty="0"/>
              <a:t> </a:t>
            </a:r>
            <a:r>
              <a:rPr lang="en-US" sz="2800" spc="-10" dirty="0"/>
              <a:t>ministry </a:t>
            </a:r>
            <a:r>
              <a:rPr lang="en-US" sz="2800" dirty="0"/>
              <a:t>leaders,</a:t>
            </a:r>
            <a:r>
              <a:rPr lang="en-US" sz="2800" spc="70" dirty="0"/>
              <a:t> </a:t>
            </a:r>
            <a:r>
              <a:rPr lang="en-US" sz="2800" dirty="0"/>
              <a:t>political</a:t>
            </a:r>
            <a:r>
              <a:rPr lang="en-US" sz="2800" spc="80" dirty="0"/>
              <a:t> </a:t>
            </a:r>
            <a:r>
              <a:rPr lang="en-US" sz="2800" dirty="0"/>
              <a:t>figures,</a:t>
            </a:r>
            <a:r>
              <a:rPr lang="en-US" sz="2800" spc="70" dirty="0"/>
              <a:t> </a:t>
            </a:r>
            <a:r>
              <a:rPr lang="en-US" sz="2800" dirty="0"/>
              <a:t>or</a:t>
            </a:r>
            <a:r>
              <a:rPr lang="en-US" sz="2800" spc="80" dirty="0"/>
              <a:t> </a:t>
            </a:r>
            <a:r>
              <a:rPr lang="en-US" sz="2800" dirty="0"/>
              <a:t>historical</a:t>
            </a:r>
            <a:r>
              <a:rPr lang="en-US" sz="2800" spc="80" dirty="0"/>
              <a:t> </a:t>
            </a:r>
            <a:r>
              <a:rPr lang="en-US" sz="2800" dirty="0"/>
              <a:t>figures</a:t>
            </a:r>
            <a:r>
              <a:rPr lang="en-US" sz="2800" spc="80" dirty="0"/>
              <a:t> </a:t>
            </a:r>
            <a:r>
              <a:rPr lang="en-US" sz="2800" dirty="0"/>
              <a:t>who</a:t>
            </a:r>
            <a:r>
              <a:rPr lang="en-US" sz="2800" spc="80" dirty="0"/>
              <a:t> </a:t>
            </a:r>
            <a:r>
              <a:rPr lang="en-US" sz="2800" dirty="0"/>
              <a:t>had</a:t>
            </a:r>
            <a:r>
              <a:rPr lang="en-US" sz="2800" spc="80" dirty="0"/>
              <a:t> </a:t>
            </a:r>
            <a:r>
              <a:rPr lang="en-US" sz="2800" dirty="0"/>
              <a:t>to</a:t>
            </a:r>
            <a:r>
              <a:rPr lang="en-US" sz="2800" spc="80" dirty="0"/>
              <a:t> </a:t>
            </a:r>
            <a:r>
              <a:rPr lang="en-US" sz="2800" spc="-10" dirty="0"/>
              <a:t>follow </a:t>
            </a:r>
            <a:r>
              <a:rPr lang="en-US" sz="2800" dirty="0"/>
              <a:t>a</a:t>
            </a:r>
            <a:r>
              <a:rPr lang="en-US" sz="2800" spc="165" dirty="0"/>
              <a:t>  </a:t>
            </a:r>
            <a:r>
              <a:rPr lang="en-US" sz="2800" dirty="0"/>
              <a:t>great</a:t>
            </a:r>
            <a:r>
              <a:rPr lang="en-US" sz="2800" spc="165" dirty="0"/>
              <a:t>  </a:t>
            </a:r>
            <a:r>
              <a:rPr lang="en-US" sz="2800" dirty="0"/>
              <a:t>leader.</a:t>
            </a:r>
            <a:r>
              <a:rPr lang="en-US" sz="2800" spc="165" dirty="0"/>
              <a:t>  </a:t>
            </a:r>
            <a:r>
              <a:rPr lang="en-US" sz="2800" dirty="0"/>
              <a:t>What</a:t>
            </a:r>
            <a:r>
              <a:rPr lang="en-US" sz="2800" spc="160" dirty="0"/>
              <a:t>  </a:t>
            </a:r>
            <a:r>
              <a:rPr lang="en-US" sz="2800" dirty="0"/>
              <a:t>positive</a:t>
            </a:r>
            <a:r>
              <a:rPr lang="en-US" sz="2800" spc="170" dirty="0"/>
              <a:t>  </a:t>
            </a:r>
            <a:r>
              <a:rPr lang="en-US" sz="2800" dirty="0"/>
              <a:t>aspects</a:t>
            </a:r>
            <a:r>
              <a:rPr lang="en-US" sz="2800" spc="165" dirty="0"/>
              <a:t>  </a:t>
            </a:r>
            <a:r>
              <a:rPr lang="en-US" sz="2800" dirty="0"/>
              <a:t>stand</a:t>
            </a:r>
            <a:r>
              <a:rPr lang="en-US" sz="2800" spc="165" dirty="0"/>
              <a:t>  </a:t>
            </a:r>
            <a:r>
              <a:rPr lang="en-US" sz="2800" dirty="0"/>
              <a:t>out</a:t>
            </a:r>
            <a:r>
              <a:rPr lang="en-US" sz="2800" spc="165" dirty="0"/>
              <a:t>  </a:t>
            </a:r>
            <a:r>
              <a:rPr lang="en-US" sz="2800" dirty="0"/>
              <a:t>in</a:t>
            </a:r>
            <a:r>
              <a:rPr lang="en-US" sz="2800" spc="170" dirty="0"/>
              <a:t>  </a:t>
            </a:r>
            <a:r>
              <a:rPr lang="en-US" sz="2800" spc="-10" dirty="0"/>
              <a:t>their </a:t>
            </a:r>
            <a:r>
              <a:rPr lang="en-US" sz="2800" dirty="0"/>
              <a:t>leadership</a:t>
            </a:r>
            <a:r>
              <a:rPr lang="en-US" sz="2800" spc="-105" dirty="0"/>
              <a:t> </a:t>
            </a:r>
            <a:r>
              <a:rPr lang="en-US" sz="2800" spc="-10" dirty="0"/>
              <a:t>role?</a:t>
            </a:r>
            <a:endParaRPr lang="en-US" sz="2800" dirty="0">
              <a:effectLst/>
              <a:latin typeface="Arial" panose="020B0604020202020204" pitchFamily="34" charset="0"/>
            </a:endParaRPr>
          </a:p>
        </p:txBody>
      </p:sp>
    </p:spTree>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51;p28">
            <a:extLst>
              <a:ext uri="{FF2B5EF4-FFF2-40B4-BE49-F238E27FC236}">
                <a16:creationId xmlns:a16="http://schemas.microsoft.com/office/drawing/2014/main" id="{1BC3BA28-68A8-1C41-9442-B35EB1FA03BE}"/>
              </a:ext>
            </a:extLst>
          </p:cNvPr>
          <p:cNvSpPr txBox="1"/>
          <p:nvPr/>
        </p:nvSpPr>
        <p:spPr>
          <a:xfrm>
            <a:off x="798286" y="950831"/>
            <a:ext cx="10559143" cy="1384954"/>
          </a:xfrm>
          <a:prstGeom prst="rect">
            <a:avLst/>
          </a:prstGeom>
          <a:noFill/>
          <a:ln>
            <a:noFill/>
          </a:ln>
        </p:spPr>
        <p:txBody>
          <a:bodyPr spcFirstLastPara="1" wrap="square" lIns="91425" tIns="45700" rIns="91425" bIns="45700" anchor="t" anchorCtr="0">
            <a:spAutoFit/>
          </a:bodyPr>
          <a:lstStyle/>
          <a:p>
            <a:pPr marL="460375" indent="-460375" algn="just"/>
            <a:r>
              <a:rPr lang="en-US" sz="2800" dirty="0"/>
              <a:t>2.</a:t>
            </a:r>
            <a:r>
              <a:rPr lang="en-US" sz="2800" spc="480" dirty="0"/>
              <a:t> </a:t>
            </a:r>
            <a:r>
              <a:rPr lang="en-US" sz="2800" dirty="0"/>
              <a:t>What</a:t>
            </a:r>
            <a:r>
              <a:rPr lang="en-US" sz="2800" spc="254" dirty="0"/>
              <a:t> </a:t>
            </a:r>
            <a:r>
              <a:rPr lang="en-US" sz="2800" dirty="0"/>
              <a:t>has</a:t>
            </a:r>
            <a:r>
              <a:rPr lang="en-US" sz="2800" spc="250" dirty="0"/>
              <a:t> </a:t>
            </a:r>
            <a:r>
              <a:rPr lang="en-US" sz="2800" dirty="0"/>
              <a:t>God</a:t>
            </a:r>
            <a:r>
              <a:rPr lang="en-US" sz="2800" spc="265" dirty="0"/>
              <a:t> </a:t>
            </a:r>
            <a:r>
              <a:rPr lang="en-US" sz="2800" dirty="0"/>
              <a:t>called</a:t>
            </a:r>
            <a:r>
              <a:rPr lang="en-US" sz="2800" spc="260" dirty="0"/>
              <a:t> </a:t>
            </a:r>
            <a:r>
              <a:rPr lang="en-US" sz="2800" dirty="0"/>
              <a:t>you</a:t>
            </a:r>
            <a:r>
              <a:rPr lang="en-US" sz="2800" spc="260" dirty="0"/>
              <a:t> </a:t>
            </a:r>
            <a:r>
              <a:rPr lang="en-US" sz="2800" dirty="0"/>
              <a:t>to</a:t>
            </a:r>
            <a:r>
              <a:rPr lang="en-US" sz="2800" spc="265" dirty="0"/>
              <a:t> </a:t>
            </a:r>
            <a:r>
              <a:rPr lang="en-US" sz="2800" dirty="0"/>
              <a:t>do</a:t>
            </a:r>
            <a:r>
              <a:rPr lang="en-US" sz="2800" spc="254" dirty="0"/>
              <a:t> </a:t>
            </a:r>
            <a:r>
              <a:rPr lang="en-US" sz="2800" dirty="0"/>
              <a:t>in</a:t>
            </a:r>
            <a:r>
              <a:rPr lang="en-US" sz="2800" spc="265" dirty="0"/>
              <a:t> </a:t>
            </a:r>
            <a:r>
              <a:rPr lang="en-US" sz="2800" dirty="0"/>
              <a:t>the</a:t>
            </a:r>
            <a:r>
              <a:rPr lang="en-US" sz="2800" spc="260" dirty="0"/>
              <a:t> </a:t>
            </a:r>
            <a:r>
              <a:rPr lang="en-US" sz="2800" dirty="0"/>
              <a:t>past,</a:t>
            </a:r>
            <a:r>
              <a:rPr lang="en-US" sz="2800" spc="250" dirty="0"/>
              <a:t> </a:t>
            </a:r>
            <a:r>
              <a:rPr lang="en-US" sz="2800" dirty="0"/>
              <a:t>and</a:t>
            </a:r>
            <a:r>
              <a:rPr lang="en-US" sz="2800" spc="265" dirty="0"/>
              <a:t> </a:t>
            </a:r>
            <a:r>
              <a:rPr lang="en-US" sz="2800" dirty="0"/>
              <a:t>is</a:t>
            </a:r>
            <a:r>
              <a:rPr lang="en-US" sz="2800" spc="250" dirty="0"/>
              <a:t> </a:t>
            </a:r>
            <a:r>
              <a:rPr lang="en-US" sz="2800" spc="-10" dirty="0"/>
              <a:t>sending </a:t>
            </a:r>
            <a:r>
              <a:rPr lang="en-US" sz="2800" dirty="0"/>
              <a:t>you</a:t>
            </a:r>
            <a:r>
              <a:rPr lang="en-US" sz="2800" spc="360" dirty="0"/>
              <a:t>  </a:t>
            </a:r>
            <a:r>
              <a:rPr lang="en-US" sz="2800" dirty="0"/>
              <a:t>out</a:t>
            </a:r>
            <a:r>
              <a:rPr lang="en-US" sz="2800" spc="355" dirty="0"/>
              <a:t>  </a:t>
            </a:r>
            <a:r>
              <a:rPr lang="en-US" sz="2800" dirty="0"/>
              <a:t>to</a:t>
            </a:r>
            <a:r>
              <a:rPr lang="en-US" sz="2800" spc="360" dirty="0"/>
              <a:t>  </a:t>
            </a:r>
            <a:r>
              <a:rPr lang="en-US" sz="2800" dirty="0"/>
              <a:t>do</a:t>
            </a:r>
            <a:r>
              <a:rPr lang="en-US" sz="2800" spc="365" dirty="0"/>
              <a:t>  </a:t>
            </a:r>
            <a:r>
              <a:rPr lang="en-US" sz="2800" dirty="0"/>
              <a:t>in</a:t>
            </a:r>
            <a:r>
              <a:rPr lang="en-US" sz="2800" spc="360" dirty="0"/>
              <a:t>  </a:t>
            </a:r>
            <a:r>
              <a:rPr lang="en-US" sz="2800" dirty="0"/>
              <a:t>the</a:t>
            </a:r>
            <a:r>
              <a:rPr lang="en-US" sz="2800" spc="360" dirty="0"/>
              <a:t>  </a:t>
            </a:r>
            <a:r>
              <a:rPr lang="en-US" sz="2800" dirty="0"/>
              <a:t>future</a:t>
            </a:r>
            <a:r>
              <a:rPr lang="en-US" sz="2800" spc="365" dirty="0"/>
              <a:t>  </a:t>
            </a:r>
            <a:r>
              <a:rPr lang="en-US" sz="2800" dirty="0"/>
              <a:t>that</a:t>
            </a:r>
            <a:r>
              <a:rPr lang="en-US" sz="2800" spc="355" dirty="0"/>
              <a:t>  </a:t>
            </a:r>
            <a:r>
              <a:rPr lang="en-US" sz="2800" dirty="0"/>
              <a:t>requires</a:t>
            </a:r>
            <a:r>
              <a:rPr lang="en-US" sz="2800" spc="365" dirty="0"/>
              <a:t>  </a:t>
            </a:r>
            <a:r>
              <a:rPr lang="en-US" sz="2800" dirty="0"/>
              <a:t>faith</a:t>
            </a:r>
            <a:r>
              <a:rPr lang="en-US" sz="2800" spc="365" dirty="0"/>
              <a:t>  </a:t>
            </a:r>
            <a:r>
              <a:rPr lang="en-US" sz="2800" spc="-25" dirty="0"/>
              <a:t>and </a:t>
            </a:r>
            <a:r>
              <a:rPr lang="en-US" sz="2800" spc="-10" dirty="0"/>
              <a:t>obedience?</a:t>
            </a:r>
            <a:endParaRPr lang="en-US" sz="2800" dirty="0">
              <a:effectLst/>
              <a:latin typeface="Arial" panose="020B0604020202020204" pitchFamily="34" charset="0"/>
            </a:endParaRPr>
          </a:p>
        </p:txBody>
      </p:sp>
    </p:spTree>
    <p:extLst>
      <p:ext uri="{BB962C8B-B14F-4D97-AF65-F5344CB8AC3E}">
        <p14:creationId xmlns:p14="http://schemas.microsoft.com/office/powerpoint/2010/main" val="1764302991"/>
      </p:ext>
    </p:extLst>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51;p28">
            <a:extLst>
              <a:ext uri="{FF2B5EF4-FFF2-40B4-BE49-F238E27FC236}">
                <a16:creationId xmlns:a16="http://schemas.microsoft.com/office/drawing/2014/main" id="{2079DFB0-2646-46C3-6AE9-749053160F4F}"/>
              </a:ext>
            </a:extLst>
          </p:cNvPr>
          <p:cNvSpPr txBox="1"/>
          <p:nvPr/>
        </p:nvSpPr>
        <p:spPr>
          <a:xfrm>
            <a:off x="870857" y="950831"/>
            <a:ext cx="10486572" cy="954067"/>
          </a:xfrm>
          <a:prstGeom prst="rect">
            <a:avLst/>
          </a:prstGeom>
          <a:noFill/>
          <a:ln>
            <a:noFill/>
          </a:ln>
        </p:spPr>
        <p:txBody>
          <a:bodyPr spcFirstLastPara="1" wrap="square" lIns="91425" tIns="45700" rIns="91425" bIns="45700" anchor="t" anchorCtr="0">
            <a:spAutoFit/>
          </a:bodyPr>
          <a:lstStyle/>
          <a:p>
            <a:pPr marL="460375" indent="-460375" algn="just"/>
            <a:r>
              <a:rPr lang="en-US" sz="2800" spc="-25" dirty="0"/>
              <a:t>3.</a:t>
            </a:r>
            <a:r>
              <a:rPr lang="en-US" sz="2800" dirty="0"/>
              <a:t>	What</a:t>
            </a:r>
            <a:r>
              <a:rPr lang="en-US" sz="2800" spc="5" dirty="0"/>
              <a:t> </a:t>
            </a:r>
            <a:r>
              <a:rPr lang="en-US" sz="2800" dirty="0"/>
              <a:t>spiritual</a:t>
            </a:r>
            <a:r>
              <a:rPr lang="en-US" sz="2800" spc="20" dirty="0"/>
              <a:t> </a:t>
            </a:r>
            <a:r>
              <a:rPr lang="en-US" sz="2800" dirty="0"/>
              <a:t>battles</a:t>
            </a:r>
            <a:r>
              <a:rPr lang="en-US" sz="2800" spc="10" dirty="0"/>
              <a:t> </a:t>
            </a:r>
            <a:r>
              <a:rPr lang="en-US" sz="2800" dirty="0"/>
              <a:t>do</a:t>
            </a:r>
            <a:r>
              <a:rPr lang="en-US" sz="2800" spc="20" dirty="0"/>
              <a:t> </a:t>
            </a:r>
            <a:r>
              <a:rPr lang="en-US" sz="2800" dirty="0"/>
              <a:t>you</a:t>
            </a:r>
            <a:r>
              <a:rPr lang="en-US" sz="2800" spc="15" dirty="0"/>
              <a:t> </a:t>
            </a:r>
            <a:r>
              <a:rPr lang="en-US" sz="2800" dirty="0"/>
              <a:t>expect</a:t>
            </a:r>
            <a:r>
              <a:rPr lang="en-US" sz="2800" spc="10" dirty="0"/>
              <a:t> </a:t>
            </a:r>
            <a:r>
              <a:rPr lang="en-US" sz="2800" dirty="0"/>
              <a:t>to</a:t>
            </a:r>
            <a:r>
              <a:rPr lang="en-US" sz="2800" spc="20" dirty="0"/>
              <a:t> </a:t>
            </a:r>
            <a:r>
              <a:rPr lang="en-US" sz="2800" dirty="0"/>
              <a:t>face</a:t>
            </a:r>
            <a:r>
              <a:rPr lang="en-US" sz="2800" spc="20" dirty="0"/>
              <a:t> </a:t>
            </a:r>
            <a:r>
              <a:rPr lang="en-US" sz="2800" dirty="0"/>
              <a:t>in</a:t>
            </a:r>
            <a:r>
              <a:rPr lang="en-US" sz="2800" spc="15" dirty="0"/>
              <a:t> </a:t>
            </a:r>
            <a:r>
              <a:rPr lang="en-US" sz="2800" dirty="0"/>
              <a:t>the</a:t>
            </a:r>
            <a:r>
              <a:rPr lang="en-US" sz="2800" spc="20" dirty="0"/>
              <a:t> </a:t>
            </a:r>
            <a:r>
              <a:rPr lang="en-US" sz="2800" dirty="0"/>
              <a:t>future</a:t>
            </a:r>
            <a:r>
              <a:rPr lang="en-US" sz="2800" spc="25" dirty="0"/>
              <a:t> </a:t>
            </a:r>
            <a:r>
              <a:rPr lang="en-US" sz="2800" spc="-25" dirty="0"/>
              <a:t>and </a:t>
            </a:r>
            <a:r>
              <a:rPr lang="en-US" sz="2800" dirty="0"/>
              <a:t>how</a:t>
            </a:r>
            <a:r>
              <a:rPr lang="en-US" sz="2800" spc="-55" dirty="0"/>
              <a:t> </a:t>
            </a:r>
            <a:r>
              <a:rPr lang="en-US" sz="2800" dirty="0"/>
              <a:t>are</a:t>
            </a:r>
            <a:r>
              <a:rPr lang="en-US" sz="2800" spc="-55" dirty="0"/>
              <a:t> </a:t>
            </a:r>
            <a:r>
              <a:rPr lang="en-US" sz="2800" dirty="0"/>
              <a:t>you</a:t>
            </a:r>
            <a:r>
              <a:rPr lang="en-US" sz="2800" spc="-55" dirty="0"/>
              <a:t> </a:t>
            </a:r>
            <a:r>
              <a:rPr lang="en-US" sz="2800" dirty="0"/>
              <a:t>equipping</a:t>
            </a:r>
            <a:r>
              <a:rPr lang="en-US" sz="2800" spc="-55" dirty="0"/>
              <a:t> </a:t>
            </a:r>
            <a:r>
              <a:rPr lang="en-US" sz="2800" dirty="0"/>
              <a:t>yourself</a:t>
            </a:r>
            <a:r>
              <a:rPr lang="en-US" sz="2800" spc="-60" dirty="0"/>
              <a:t> </a:t>
            </a:r>
            <a:r>
              <a:rPr lang="en-US" sz="2800" dirty="0"/>
              <a:t>for</a:t>
            </a:r>
            <a:r>
              <a:rPr lang="en-US" sz="2800" spc="-55" dirty="0"/>
              <a:t> </a:t>
            </a:r>
            <a:r>
              <a:rPr lang="en-US" sz="2800" spc="-10" dirty="0"/>
              <a:t>them?</a:t>
            </a:r>
            <a:endParaRPr lang="en-US" sz="2800" dirty="0">
              <a:effectLst/>
              <a:latin typeface="Arial" panose="020B0604020202020204" pitchFamily="34" charset="0"/>
            </a:endParaRPr>
          </a:p>
        </p:txBody>
      </p:sp>
    </p:spTree>
    <p:extLst>
      <p:ext uri="{BB962C8B-B14F-4D97-AF65-F5344CB8AC3E}">
        <p14:creationId xmlns:p14="http://schemas.microsoft.com/office/powerpoint/2010/main" val="3859874988"/>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5" name="Google Shape;55;p2"/>
          <p:cNvSpPr txBox="1"/>
          <p:nvPr/>
        </p:nvSpPr>
        <p:spPr>
          <a:xfrm>
            <a:off x="828375" y="741047"/>
            <a:ext cx="10825200" cy="3606075"/>
          </a:xfrm>
          <a:prstGeom prst="rect">
            <a:avLst/>
          </a:prstGeom>
          <a:noFill/>
          <a:ln>
            <a:noFill/>
          </a:ln>
        </p:spPr>
        <p:txBody>
          <a:bodyPr spcFirstLastPara="1" wrap="square" lIns="91425" tIns="45700" rIns="91425" bIns="45700" anchor="t" anchorCtr="0">
            <a:spAutoFit/>
          </a:bodyPr>
          <a:lstStyle/>
          <a:p>
            <a:pPr algn="ctr"/>
            <a:r>
              <a:rPr lang="en-US" sz="6000" b="1" spc="-10" dirty="0">
                <a:latin typeface="Arial" panose="020B0604020202020204" pitchFamily="34" charset="0"/>
                <a:cs typeface="Arial" panose="020B0604020202020204" pitchFamily="34" charset="0"/>
              </a:rPr>
              <a:t>Remember</a:t>
            </a:r>
            <a:r>
              <a:rPr lang="en-US" sz="6000" b="1" dirty="0">
                <a:latin typeface="Arial" panose="020B0604020202020204" pitchFamily="34" charset="0"/>
                <a:cs typeface="Arial" panose="020B0604020202020204" pitchFamily="34" charset="0"/>
              </a:rPr>
              <a:t>	God’s</a:t>
            </a:r>
            <a:r>
              <a:rPr lang="en-US" sz="6000" b="1" spc="-180" dirty="0">
                <a:latin typeface="Arial" panose="020B0604020202020204" pitchFamily="34" charset="0"/>
                <a:cs typeface="Arial" panose="020B0604020202020204" pitchFamily="34" charset="0"/>
              </a:rPr>
              <a:t> </a:t>
            </a:r>
            <a:r>
              <a:rPr lang="en-US" sz="6000" b="1" spc="-10" dirty="0">
                <a:latin typeface="Arial" panose="020B0604020202020204" pitchFamily="34" charset="0"/>
                <a:cs typeface="Arial" panose="020B0604020202020204" pitchFamily="34" charset="0"/>
              </a:rPr>
              <a:t>Actions</a:t>
            </a:r>
            <a:endParaRPr lang="en-US" sz="6000" b="1" baseline="30000" dirty="0">
              <a:solidFill>
                <a:schemeClr val="dk2"/>
              </a:solidFill>
              <a:latin typeface="Arial" panose="020B0604020202020204" pitchFamily="34" charset="0"/>
              <a:ea typeface="Quattrocento Sans"/>
              <a:cs typeface="Arial" panose="020B0604020202020204" pitchFamily="34" charset="0"/>
              <a:sym typeface="Quattrocento Sans"/>
            </a:endParaRPr>
          </a:p>
          <a:p>
            <a:pPr marL="12700">
              <a:lnSpc>
                <a:spcPct val="100000"/>
              </a:lnSpc>
              <a:spcBef>
                <a:spcPts val="100"/>
              </a:spcBef>
            </a:pPr>
            <a:r>
              <a:rPr lang="en-US" sz="2800" b="1" dirty="0"/>
              <a:t>Focus</a:t>
            </a:r>
            <a:r>
              <a:rPr lang="en-US" sz="2800" b="1" spc="-80" dirty="0"/>
              <a:t> </a:t>
            </a:r>
            <a:r>
              <a:rPr lang="en-US" sz="2800" b="1" dirty="0"/>
              <a:t>Scripture:</a:t>
            </a:r>
            <a:r>
              <a:rPr lang="en-US" sz="2800" b="1" spc="-75" dirty="0"/>
              <a:t> </a:t>
            </a:r>
            <a:r>
              <a:rPr lang="en-US" sz="2800" dirty="0">
                <a:latin typeface="Arial" panose="020B0604020202020204" pitchFamily="34" charset="0"/>
                <a:cs typeface="Arial" panose="020B0604020202020204" pitchFamily="34" charset="0"/>
              </a:rPr>
              <a:t>Joshua</a:t>
            </a:r>
            <a:r>
              <a:rPr lang="en-US" sz="2800" spc="-80" dirty="0">
                <a:latin typeface="Arial" panose="020B0604020202020204" pitchFamily="34" charset="0"/>
                <a:cs typeface="Arial" panose="020B0604020202020204" pitchFamily="34" charset="0"/>
              </a:rPr>
              <a:t> </a:t>
            </a:r>
            <a:r>
              <a:rPr lang="en-US" sz="2800" spc="-10" dirty="0">
                <a:latin typeface="Arial" panose="020B0604020202020204" pitchFamily="34" charset="0"/>
                <a:cs typeface="Arial" panose="020B0604020202020204" pitchFamily="34" charset="0"/>
              </a:rPr>
              <a:t>4:14-</a:t>
            </a:r>
            <a:r>
              <a:rPr lang="en-US" sz="2800" spc="-25" dirty="0">
                <a:latin typeface="Arial" panose="020B0604020202020204" pitchFamily="34" charset="0"/>
                <a:cs typeface="Arial" panose="020B0604020202020204" pitchFamily="34" charset="0"/>
              </a:rPr>
              <a:t>24</a:t>
            </a:r>
          </a:p>
          <a:p>
            <a:pPr marL="185420" marR="5080" algn="ctr">
              <a:lnSpc>
                <a:spcPct val="100200"/>
              </a:lnSpc>
              <a:spcBef>
                <a:spcPts val="3329"/>
              </a:spcBef>
            </a:pPr>
            <a:r>
              <a:rPr lang="en-US" sz="2800" b="1" dirty="0"/>
              <a:t>Key</a:t>
            </a:r>
            <a:r>
              <a:rPr lang="en-US" sz="2800" b="1" spc="-50" dirty="0"/>
              <a:t> </a:t>
            </a:r>
            <a:r>
              <a:rPr lang="en-US" sz="2800" b="1" dirty="0"/>
              <a:t>Verses:</a:t>
            </a:r>
            <a:r>
              <a:rPr lang="en-US" sz="2800" b="1" spc="-50" dirty="0"/>
              <a:t> </a:t>
            </a:r>
            <a:r>
              <a:rPr lang="en-US" sz="2800" dirty="0">
                <a:latin typeface="Arial" panose="020B0604020202020204" pitchFamily="34" charset="0"/>
                <a:cs typeface="Arial" panose="020B0604020202020204" pitchFamily="34" charset="0"/>
              </a:rPr>
              <a:t>(Joshua</a:t>
            </a:r>
            <a:r>
              <a:rPr lang="en-US" sz="2800" spc="-50"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said)</a:t>
            </a:r>
            <a:r>
              <a:rPr lang="en-US" sz="2800" spc="-45"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“When</a:t>
            </a:r>
            <a:r>
              <a:rPr lang="en-US" sz="2800" spc="-40"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your</a:t>
            </a:r>
            <a:r>
              <a:rPr lang="en-US" sz="2800" spc="-40"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children</a:t>
            </a:r>
            <a:r>
              <a:rPr lang="en-US" sz="2800" spc="-40"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ask</a:t>
            </a:r>
            <a:r>
              <a:rPr lang="en-US" sz="2800" spc="-50"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their</a:t>
            </a:r>
            <a:r>
              <a:rPr lang="en-US" sz="2800" spc="-40" dirty="0">
                <a:latin typeface="Arial" panose="020B0604020202020204" pitchFamily="34" charset="0"/>
                <a:cs typeface="Arial" panose="020B0604020202020204" pitchFamily="34" charset="0"/>
              </a:rPr>
              <a:t> </a:t>
            </a:r>
            <a:r>
              <a:rPr lang="en-US" sz="2800" spc="-10" dirty="0">
                <a:latin typeface="Arial" panose="020B0604020202020204" pitchFamily="34" charset="0"/>
                <a:cs typeface="Arial" panose="020B0604020202020204" pitchFamily="34" charset="0"/>
              </a:rPr>
              <a:t>parents </a:t>
            </a:r>
            <a:r>
              <a:rPr lang="en-US" sz="2800" dirty="0">
                <a:latin typeface="Arial" panose="020B0604020202020204" pitchFamily="34" charset="0"/>
                <a:cs typeface="Arial" panose="020B0604020202020204" pitchFamily="34" charset="0"/>
              </a:rPr>
              <a:t>in</a:t>
            </a:r>
            <a:r>
              <a:rPr lang="en-US" sz="2800" spc="-35"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time</a:t>
            </a:r>
            <a:r>
              <a:rPr lang="en-US" sz="2800" spc="-40"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to</a:t>
            </a:r>
            <a:r>
              <a:rPr lang="en-US" sz="2800" spc="-30"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come,</a:t>
            </a:r>
            <a:r>
              <a:rPr lang="en-US" sz="2800" spc="-40"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‘What</a:t>
            </a:r>
            <a:r>
              <a:rPr lang="en-US" sz="2800" spc="-35"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do</a:t>
            </a:r>
            <a:r>
              <a:rPr lang="en-US" sz="2800" spc="-30"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these</a:t>
            </a:r>
            <a:r>
              <a:rPr lang="en-US" sz="2800" spc="-40"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stones</a:t>
            </a:r>
            <a:r>
              <a:rPr lang="en-US" sz="2800" spc="-35"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mean?’</a:t>
            </a:r>
            <a:r>
              <a:rPr lang="en-US" sz="2800" spc="-40"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then</a:t>
            </a:r>
            <a:r>
              <a:rPr lang="en-US" sz="2800" spc="-35"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you</a:t>
            </a:r>
            <a:r>
              <a:rPr lang="en-US" sz="2800" spc="-30"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shall</a:t>
            </a:r>
            <a:r>
              <a:rPr lang="en-US" sz="2800" spc="-30" dirty="0">
                <a:latin typeface="Arial" panose="020B0604020202020204" pitchFamily="34" charset="0"/>
                <a:cs typeface="Arial" panose="020B0604020202020204" pitchFamily="34" charset="0"/>
              </a:rPr>
              <a:t> </a:t>
            </a:r>
            <a:r>
              <a:rPr lang="en-US" sz="2800" spc="-25" dirty="0">
                <a:latin typeface="Arial" panose="020B0604020202020204" pitchFamily="34" charset="0"/>
                <a:cs typeface="Arial" panose="020B0604020202020204" pitchFamily="34" charset="0"/>
              </a:rPr>
              <a:t>let </a:t>
            </a:r>
            <a:r>
              <a:rPr lang="en-US" sz="2800" dirty="0">
                <a:latin typeface="Arial" panose="020B0604020202020204" pitchFamily="34" charset="0"/>
                <a:cs typeface="Arial" panose="020B0604020202020204" pitchFamily="34" charset="0"/>
              </a:rPr>
              <a:t>your</a:t>
            </a:r>
            <a:r>
              <a:rPr lang="en-US" sz="2800" spc="-40"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children</a:t>
            </a:r>
            <a:r>
              <a:rPr lang="en-US" sz="2800" spc="-40"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know,</a:t>
            </a:r>
            <a:r>
              <a:rPr lang="en-US" sz="2800" spc="-50"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‘Israel</a:t>
            </a:r>
            <a:r>
              <a:rPr lang="en-US" sz="2800" spc="-40"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crossed</a:t>
            </a:r>
            <a:r>
              <a:rPr lang="en-US" sz="2800" spc="-45"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over</a:t>
            </a:r>
            <a:r>
              <a:rPr lang="en-US" sz="2800" spc="-40"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the</a:t>
            </a:r>
            <a:r>
              <a:rPr lang="en-US" sz="2800" spc="-50"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Jordan</a:t>
            </a:r>
            <a:r>
              <a:rPr lang="en-US" sz="2800" spc="-40"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here</a:t>
            </a:r>
            <a:r>
              <a:rPr lang="en-US" sz="2800" spc="-45"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on</a:t>
            </a:r>
            <a:r>
              <a:rPr lang="en-US" sz="2800" spc="-40" dirty="0">
                <a:latin typeface="Arial" panose="020B0604020202020204" pitchFamily="34" charset="0"/>
                <a:cs typeface="Arial" panose="020B0604020202020204" pitchFamily="34" charset="0"/>
              </a:rPr>
              <a:t> </a:t>
            </a:r>
            <a:r>
              <a:rPr lang="en-US" sz="2800" spc="-25" dirty="0">
                <a:latin typeface="Arial" panose="020B0604020202020204" pitchFamily="34" charset="0"/>
                <a:cs typeface="Arial" panose="020B0604020202020204" pitchFamily="34" charset="0"/>
              </a:rPr>
              <a:t>dry </a:t>
            </a:r>
            <a:r>
              <a:rPr lang="en-US" sz="2800" dirty="0">
                <a:latin typeface="Arial" panose="020B0604020202020204" pitchFamily="34" charset="0"/>
                <a:cs typeface="Arial" panose="020B0604020202020204" pitchFamily="34" charset="0"/>
              </a:rPr>
              <a:t>ground.’”</a:t>
            </a:r>
            <a:r>
              <a:rPr lang="en-US" sz="2800" spc="-65"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Joshua</a:t>
            </a:r>
            <a:r>
              <a:rPr lang="en-US" sz="2800" spc="-60" dirty="0">
                <a:latin typeface="Arial" panose="020B0604020202020204" pitchFamily="34" charset="0"/>
                <a:cs typeface="Arial" panose="020B0604020202020204" pitchFamily="34" charset="0"/>
              </a:rPr>
              <a:t> </a:t>
            </a:r>
            <a:r>
              <a:rPr lang="en-US" sz="2800" spc="-10" dirty="0">
                <a:latin typeface="Arial" panose="020B0604020202020204" pitchFamily="34" charset="0"/>
                <a:cs typeface="Arial" panose="020B0604020202020204" pitchFamily="34" charset="0"/>
              </a:rPr>
              <a:t>4:21b-</a:t>
            </a:r>
            <a:r>
              <a:rPr lang="en-US" sz="2800" dirty="0">
                <a:latin typeface="Arial" panose="020B0604020202020204" pitchFamily="34" charset="0"/>
                <a:cs typeface="Arial" panose="020B0604020202020204" pitchFamily="34" charset="0"/>
              </a:rPr>
              <a:t>22</a:t>
            </a:r>
            <a:r>
              <a:rPr lang="en-US" sz="2800" spc="-50"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(NRSV</a:t>
            </a:r>
            <a:r>
              <a:rPr lang="en-US" sz="2800" spc="-50" dirty="0">
                <a:latin typeface="Arial" panose="020B0604020202020204" pitchFamily="34" charset="0"/>
                <a:cs typeface="Arial" panose="020B0604020202020204" pitchFamily="34" charset="0"/>
              </a:rPr>
              <a:t> </a:t>
            </a:r>
            <a:r>
              <a:rPr lang="en-US" sz="2800" spc="-25" dirty="0">
                <a:latin typeface="Arial" panose="020B0604020202020204" pitchFamily="34" charset="0"/>
                <a:cs typeface="Arial" panose="020B0604020202020204" pitchFamily="34" charset="0"/>
              </a:rPr>
              <a:t>UE)</a:t>
            </a:r>
          </a:p>
        </p:txBody>
      </p:sp>
      <p:sp>
        <p:nvSpPr>
          <p:cNvPr id="54" name="Google Shape;54;p2"/>
          <p:cNvSpPr txBox="1"/>
          <p:nvPr/>
        </p:nvSpPr>
        <p:spPr>
          <a:xfrm>
            <a:off x="1016000" y="556381"/>
            <a:ext cx="18466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Tree>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pic>
        <p:nvPicPr>
          <p:cNvPr id="161" name="Google Shape;161;p30"/>
          <p:cNvPicPr preferRelativeResize="0"/>
          <p:nvPr/>
        </p:nvPicPr>
        <p:blipFill rotWithShape="1">
          <a:blip r:embed="rId3">
            <a:alphaModFix/>
          </a:blip>
          <a:srcRect/>
          <a:stretch/>
        </p:blipFill>
        <p:spPr>
          <a:xfrm>
            <a:off x="0" y="-22616"/>
            <a:ext cx="12231690" cy="6916901"/>
          </a:xfrm>
          <a:prstGeom prst="rect">
            <a:avLst/>
          </a:prstGeom>
          <a:noFill/>
          <a:ln>
            <a:noFill/>
          </a:ln>
        </p:spPr>
      </p:pic>
    </p:spTree>
    <p:extLst>
      <p:ext uri="{BB962C8B-B14F-4D97-AF65-F5344CB8AC3E}">
        <p14:creationId xmlns:p14="http://schemas.microsoft.com/office/powerpoint/2010/main" val="4037986901"/>
      </p:ext>
    </p:extLst>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31"/>
          <p:cNvSpPr/>
          <p:nvPr/>
        </p:nvSpPr>
        <p:spPr>
          <a:xfrm>
            <a:off x="5952000" y="1708725"/>
            <a:ext cx="288000" cy="62627"/>
          </a:xfrm>
          <a:prstGeom prst="roundRect">
            <a:avLst>
              <a:gd name="adj" fmla="val 9388"/>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Open Sans"/>
              <a:ea typeface="Open Sans"/>
              <a:cs typeface="Open Sans"/>
              <a:sym typeface="Open Sans"/>
            </a:endParaRPr>
          </a:p>
        </p:txBody>
      </p:sp>
      <p:sp>
        <p:nvSpPr>
          <p:cNvPr id="167" name="Google Shape;167;p31"/>
          <p:cNvSpPr txBox="1"/>
          <p:nvPr/>
        </p:nvSpPr>
        <p:spPr>
          <a:xfrm>
            <a:off x="816428" y="705197"/>
            <a:ext cx="10559143" cy="5478382"/>
          </a:xfrm>
          <a:prstGeom prst="rect">
            <a:avLst/>
          </a:prstGeom>
          <a:noFill/>
          <a:ln>
            <a:noFill/>
          </a:ln>
        </p:spPr>
        <p:txBody>
          <a:bodyPr spcFirstLastPara="1" wrap="square" lIns="91425" tIns="45700" rIns="91425" bIns="45700" anchor="t" anchorCtr="0">
            <a:spAutoFit/>
          </a:bodyPr>
          <a:lstStyle/>
          <a:p>
            <a:pPr algn="just"/>
            <a:r>
              <a:rPr lang="en-US" sz="2500" b="1" dirty="0">
                <a:effectLst/>
                <a:latin typeface="Arial" panose="020B0604020202020204" pitchFamily="34" charset="0"/>
              </a:rPr>
              <a:t>Closing Hymn:</a:t>
            </a:r>
            <a:r>
              <a:rPr lang="en-US" sz="2500" dirty="0">
                <a:effectLst/>
                <a:latin typeface="Arial" panose="020B0604020202020204" pitchFamily="34" charset="0"/>
              </a:rPr>
              <a:t> AMEC </a:t>
            </a:r>
            <a:r>
              <a:rPr lang="en-US" sz="2500" dirty="0" err="1">
                <a:effectLst/>
                <a:latin typeface="Arial" panose="020B0604020202020204" pitchFamily="34" charset="0"/>
              </a:rPr>
              <a:t>Hymnalal</a:t>
            </a:r>
            <a:r>
              <a:rPr lang="en-US" sz="2500" dirty="0">
                <a:effectLst/>
                <a:latin typeface="Arial" panose="020B0604020202020204" pitchFamily="34" charset="0"/>
              </a:rPr>
              <a:t> #513, “Time Is Filled with Swift Transition”</a:t>
            </a:r>
          </a:p>
          <a:p>
            <a:pPr algn="just"/>
            <a:endParaRPr lang="en-US" sz="2500" dirty="0">
              <a:effectLst/>
              <a:latin typeface="Arial" panose="020B0604020202020204" pitchFamily="34" charset="0"/>
            </a:endParaRPr>
          </a:p>
          <a:p>
            <a:pPr algn="just"/>
            <a:r>
              <a:rPr lang="en-US" sz="2500" b="1" dirty="0">
                <a:effectLst/>
                <a:latin typeface="Arial" panose="020B0604020202020204" pitchFamily="34" charset="0"/>
              </a:rPr>
              <a:t>Closing Prayer: </a:t>
            </a:r>
            <a:r>
              <a:rPr lang="en-US" sz="2500" dirty="0">
                <a:effectLst/>
                <a:latin typeface="Arial" panose="020B0604020202020204" pitchFamily="34" charset="0"/>
              </a:rPr>
              <a:t>Dear Lord, we your people are often faced with overwhelming odds against us. Whether we face them in our homes, our jobs, our communities, and our countries, we need you to guide us through. These are times when we must rely on your presence and your power to take us through troubled waters and unknown destinations. But just as you have led those before us, we trust you, God, to lead us through to the promises you gave our ancestors and the destiny you promised to all of us. May our hearts align with your Word, your commandments, and be enhanced and revealed in truth through the Gospel of Jesus the Christ. All this we pray in Jesus’ matchless and precious name. Amen.</a:t>
            </a:r>
          </a:p>
        </p:txBody>
      </p:sp>
    </p:spTree>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8936617"/>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3"/>
          <p:cNvSpPr txBox="1"/>
          <p:nvPr/>
        </p:nvSpPr>
        <p:spPr>
          <a:xfrm>
            <a:off x="890423" y="1067442"/>
            <a:ext cx="10411154" cy="5029542"/>
          </a:xfrm>
          <a:prstGeom prst="rect">
            <a:avLst/>
          </a:prstGeom>
          <a:noFill/>
          <a:ln>
            <a:noFill/>
          </a:ln>
        </p:spPr>
        <p:txBody>
          <a:bodyPr spcFirstLastPara="1" wrap="square" lIns="91425" tIns="45700" rIns="91425" bIns="45700" anchor="t" anchorCtr="0">
            <a:spAutoFit/>
          </a:bodyPr>
          <a:lstStyle/>
          <a:p>
            <a:pPr marL="473075" marR="5715" indent="-460375" algn="just">
              <a:lnSpc>
                <a:spcPct val="100000"/>
              </a:lnSpc>
              <a:spcBef>
                <a:spcPts val="100"/>
              </a:spcBef>
              <a:buAutoNum type="arabicPlain" startAt="14"/>
              <a:tabLst>
                <a:tab pos="476250" algn="l"/>
              </a:tabLst>
            </a:pPr>
            <a:r>
              <a:rPr lang="en-US" sz="2000" dirty="0">
                <a:solidFill>
                  <a:srgbClr val="222328"/>
                </a:solidFill>
                <a:latin typeface="Arial" panose="020B0604020202020204" pitchFamily="34" charset="0"/>
                <a:cs typeface="Arial" panose="020B0604020202020204" pitchFamily="34" charset="0"/>
              </a:rPr>
              <a:t>On</a:t>
            </a:r>
            <a:r>
              <a:rPr lang="en-US" sz="2000" spc="5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that</a:t>
            </a:r>
            <a:r>
              <a:rPr lang="en-US" sz="2000" spc="5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day</a:t>
            </a:r>
            <a:r>
              <a:rPr lang="en-US" sz="2000" spc="5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the</a:t>
            </a:r>
            <a:r>
              <a:rPr lang="en-US" sz="2000" spc="5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Lord</a:t>
            </a:r>
            <a:r>
              <a:rPr lang="en-US" sz="2000" spc="5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exalted</a:t>
            </a:r>
            <a:r>
              <a:rPr lang="en-US" sz="2000" spc="5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Joshua</a:t>
            </a:r>
            <a:r>
              <a:rPr lang="en-US" sz="2000" spc="5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in</a:t>
            </a:r>
            <a:r>
              <a:rPr lang="en-US" sz="2000" spc="5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the</a:t>
            </a:r>
            <a:r>
              <a:rPr lang="en-US" sz="2000" spc="5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sight</a:t>
            </a:r>
            <a:r>
              <a:rPr lang="en-US" sz="2000" spc="4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of</a:t>
            </a:r>
            <a:r>
              <a:rPr lang="en-US" sz="2000" spc="5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all</a:t>
            </a:r>
            <a:r>
              <a:rPr lang="en-US" sz="2000" spc="6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Israel,</a:t>
            </a:r>
            <a:r>
              <a:rPr lang="en-US" sz="2000" spc="5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and</a:t>
            </a:r>
            <a:r>
              <a:rPr lang="en-US" sz="2000" spc="5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they</a:t>
            </a:r>
            <a:r>
              <a:rPr lang="en-US" sz="2000" spc="5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stood</a:t>
            </a:r>
            <a:r>
              <a:rPr lang="en-US" sz="2000" spc="5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in</a:t>
            </a:r>
            <a:r>
              <a:rPr lang="en-US" sz="2000" spc="50" dirty="0">
                <a:solidFill>
                  <a:srgbClr val="222328"/>
                </a:solidFill>
                <a:latin typeface="Arial" panose="020B0604020202020204" pitchFamily="34" charset="0"/>
                <a:cs typeface="Arial" panose="020B0604020202020204" pitchFamily="34" charset="0"/>
              </a:rPr>
              <a:t> </a:t>
            </a:r>
            <a:r>
              <a:rPr lang="en-US" sz="2000" spc="-25" dirty="0">
                <a:solidFill>
                  <a:srgbClr val="222328"/>
                </a:solidFill>
                <a:latin typeface="Arial" panose="020B0604020202020204" pitchFamily="34" charset="0"/>
                <a:cs typeface="Arial" panose="020B0604020202020204" pitchFamily="34" charset="0"/>
              </a:rPr>
              <a:t>awe 	</a:t>
            </a:r>
            <a:r>
              <a:rPr lang="en-US" sz="2000" dirty="0">
                <a:solidFill>
                  <a:srgbClr val="222328"/>
                </a:solidFill>
                <a:latin typeface="Arial" panose="020B0604020202020204" pitchFamily="34" charset="0"/>
                <a:cs typeface="Arial" panose="020B0604020202020204" pitchFamily="34" charset="0"/>
              </a:rPr>
              <a:t>of</a:t>
            </a:r>
            <a:r>
              <a:rPr lang="en-US" sz="2000" spc="-3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him,</a:t>
            </a:r>
            <a:r>
              <a:rPr lang="en-US" sz="2000" spc="-3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as</a:t>
            </a:r>
            <a:r>
              <a:rPr lang="en-US" sz="2000" spc="-3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they</a:t>
            </a:r>
            <a:r>
              <a:rPr lang="en-US" sz="2000" spc="-2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had</a:t>
            </a:r>
            <a:r>
              <a:rPr lang="en-US" sz="2000" spc="-2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stood</a:t>
            </a:r>
            <a:r>
              <a:rPr lang="en-US" sz="2000" spc="-2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in</a:t>
            </a:r>
            <a:r>
              <a:rPr lang="en-US" sz="2000" spc="-3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awe</a:t>
            </a:r>
            <a:r>
              <a:rPr lang="en-US" sz="2000" spc="-2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of</a:t>
            </a:r>
            <a:r>
              <a:rPr lang="en-US" sz="2000" spc="-3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Moses</a:t>
            </a:r>
            <a:r>
              <a:rPr lang="en-US" sz="2000" spc="-3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all</a:t>
            </a:r>
            <a:r>
              <a:rPr lang="en-US" sz="2000" spc="-2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the</a:t>
            </a:r>
            <a:r>
              <a:rPr lang="en-US" sz="2000" spc="-3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days</a:t>
            </a:r>
            <a:r>
              <a:rPr lang="en-US" sz="2000" spc="-2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of</a:t>
            </a:r>
            <a:r>
              <a:rPr lang="en-US" sz="2000" spc="-3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his</a:t>
            </a:r>
            <a:r>
              <a:rPr lang="en-US" sz="2000" spc="-30" dirty="0">
                <a:solidFill>
                  <a:srgbClr val="222328"/>
                </a:solidFill>
                <a:latin typeface="Arial" panose="020B0604020202020204" pitchFamily="34" charset="0"/>
                <a:cs typeface="Arial" panose="020B0604020202020204" pitchFamily="34" charset="0"/>
              </a:rPr>
              <a:t> </a:t>
            </a:r>
            <a:r>
              <a:rPr lang="en-US" sz="2000" spc="-10" dirty="0">
                <a:solidFill>
                  <a:srgbClr val="222328"/>
                </a:solidFill>
                <a:latin typeface="Arial" panose="020B0604020202020204" pitchFamily="34" charset="0"/>
                <a:cs typeface="Arial" panose="020B0604020202020204" pitchFamily="34" charset="0"/>
              </a:rPr>
              <a:t>life.</a:t>
            </a:r>
            <a:endParaRPr lang="en-US" sz="2000" dirty="0">
              <a:latin typeface="Arial" panose="020B0604020202020204" pitchFamily="34" charset="0"/>
              <a:cs typeface="Arial" panose="020B0604020202020204" pitchFamily="34" charset="0"/>
            </a:endParaRPr>
          </a:p>
          <a:p>
            <a:pPr marL="473075" indent="-460375" algn="just">
              <a:lnSpc>
                <a:spcPct val="100000"/>
              </a:lnSpc>
              <a:buAutoNum type="arabicPlain" startAt="14"/>
              <a:tabLst>
                <a:tab pos="473075" algn="l"/>
              </a:tabLst>
            </a:pPr>
            <a:r>
              <a:rPr lang="en-US" sz="2000" dirty="0">
                <a:solidFill>
                  <a:srgbClr val="222328"/>
                </a:solidFill>
                <a:latin typeface="Arial" panose="020B0604020202020204" pitchFamily="34" charset="0"/>
                <a:cs typeface="Arial" panose="020B0604020202020204" pitchFamily="34" charset="0"/>
              </a:rPr>
              <a:t>The</a:t>
            </a:r>
            <a:r>
              <a:rPr lang="en-US" sz="2000" spc="-3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Lord</a:t>
            </a:r>
            <a:r>
              <a:rPr lang="en-US" sz="2000" spc="-4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said</a:t>
            </a:r>
            <a:r>
              <a:rPr lang="en-US" sz="2000" spc="-3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to</a:t>
            </a:r>
            <a:r>
              <a:rPr lang="en-US" sz="2000" spc="-30" dirty="0">
                <a:solidFill>
                  <a:srgbClr val="222328"/>
                </a:solidFill>
                <a:latin typeface="Arial" panose="020B0604020202020204" pitchFamily="34" charset="0"/>
                <a:cs typeface="Arial" panose="020B0604020202020204" pitchFamily="34" charset="0"/>
              </a:rPr>
              <a:t> </a:t>
            </a:r>
            <a:r>
              <a:rPr lang="en-US" sz="2000" spc="-10" dirty="0">
                <a:solidFill>
                  <a:srgbClr val="222328"/>
                </a:solidFill>
                <a:latin typeface="Arial" panose="020B0604020202020204" pitchFamily="34" charset="0"/>
                <a:cs typeface="Arial" panose="020B0604020202020204" pitchFamily="34" charset="0"/>
              </a:rPr>
              <a:t>Joshua,</a:t>
            </a:r>
            <a:endParaRPr lang="en-US" sz="2000" dirty="0">
              <a:latin typeface="Arial" panose="020B0604020202020204" pitchFamily="34" charset="0"/>
              <a:cs typeface="Arial" panose="020B0604020202020204" pitchFamily="34" charset="0"/>
            </a:endParaRPr>
          </a:p>
          <a:p>
            <a:pPr marL="473075" marR="5715" indent="-460375" algn="just">
              <a:lnSpc>
                <a:spcPct val="100000"/>
              </a:lnSpc>
              <a:buAutoNum type="arabicPlain" startAt="14"/>
              <a:tabLst>
                <a:tab pos="476250" algn="l"/>
              </a:tabLst>
            </a:pPr>
            <a:r>
              <a:rPr lang="en-US" sz="2000" dirty="0">
                <a:solidFill>
                  <a:srgbClr val="222328"/>
                </a:solidFill>
                <a:latin typeface="Arial" panose="020B0604020202020204" pitchFamily="34" charset="0"/>
                <a:cs typeface="Arial" panose="020B0604020202020204" pitchFamily="34" charset="0"/>
              </a:rPr>
              <a:t>“Command</a:t>
            </a:r>
            <a:r>
              <a:rPr lang="en-US" sz="2000" spc="32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the</a:t>
            </a:r>
            <a:r>
              <a:rPr lang="en-US" sz="2000" spc="32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priests</a:t>
            </a:r>
            <a:r>
              <a:rPr lang="en-US" sz="2000" spc="32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who</a:t>
            </a:r>
            <a:r>
              <a:rPr lang="en-US" sz="2000" spc="32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bear</a:t>
            </a:r>
            <a:r>
              <a:rPr lang="en-US" sz="2000" spc="32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the</a:t>
            </a:r>
            <a:r>
              <a:rPr lang="en-US" sz="2000" spc="32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ark</a:t>
            </a:r>
            <a:r>
              <a:rPr lang="en-US" sz="2000" spc="32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of</a:t>
            </a:r>
            <a:r>
              <a:rPr lang="en-US" sz="2000" spc="32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the</a:t>
            </a:r>
            <a:r>
              <a:rPr lang="en-US" sz="2000" spc="32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covenant</a:t>
            </a:r>
            <a:r>
              <a:rPr lang="en-US" sz="2000" spc="32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to</a:t>
            </a:r>
            <a:r>
              <a:rPr lang="en-US" sz="2000" spc="32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come</a:t>
            </a:r>
            <a:r>
              <a:rPr lang="en-US" sz="2000" spc="32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up</a:t>
            </a:r>
            <a:r>
              <a:rPr lang="en-US" sz="2000" spc="33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out</a:t>
            </a:r>
            <a:r>
              <a:rPr lang="en-US" sz="2000" spc="32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of</a:t>
            </a:r>
            <a:r>
              <a:rPr lang="en-US" sz="2000" spc="320" dirty="0">
                <a:solidFill>
                  <a:srgbClr val="222328"/>
                </a:solidFill>
                <a:latin typeface="Arial" panose="020B0604020202020204" pitchFamily="34" charset="0"/>
                <a:cs typeface="Arial" panose="020B0604020202020204" pitchFamily="34" charset="0"/>
              </a:rPr>
              <a:t> </a:t>
            </a:r>
            <a:r>
              <a:rPr lang="en-US" sz="2000" spc="-25" dirty="0">
                <a:solidFill>
                  <a:srgbClr val="222328"/>
                </a:solidFill>
                <a:latin typeface="Arial" panose="020B0604020202020204" pitchFamily="34" charset="0"/>
                <a:cs typeface="Arial" panose="020B0604020202020204" pitchFamily="34" charset="0"/>
              </a:rPr>
              <a:t>the 	</a:t>
            </a:r>
            <a:r>
              <a:rPr lang="en-US" sz="2000" spc="-10" dirty="0">
                <a:solidFill>
                  <a:srgbClr val="222328"/>
                </a:solidFill>
                <a:latin typeface="Arial" panose="020B0604020202020204" pitchFamily="34" charset="0"/>
                <a:cs typeface="Arial" panose="020B0604020202020204" pitchFamily="34" charset="0"/>
              </a:rPr>
              <a:t>Jordan.”</a:t>
            </a:r>
            <a:endParaRPr lang="en-US" sz="2000" dirty="0">
              <a:latin typeface="Arial" panose="020B0604020202020204" pitchFamily="34" charset="0"/>
              <a:cs typeface="Arial" panose="020B0604020202020204" pitchFamily="34" charset="0"/>
            </a:endParaRPr>
          </a:p>
          <a:p>
            <a:pPr marL="473075" indent="-460375" algn="just">
              <a:lnSpc>
                <a:spcPct val="100000"/>
              </a:lnSpc>
              <a:buAutoNum type="arabicPlain" startAt="14"/>
              <a:tabLst>
                <a:tab pos="473075" algn="l"/>
              </a:tabLst>
            </a:pPr>
            <a:r>
              <a:rPr lang="en-US" sz="2000" dirty="0">
                <a:solidFill>
                  <a:srgbClr val="222328"/>
                </a:solidFill>
                <a:latin typeface="Arial" panose="020B0604020202020204" pitchFamily="34" charset="0"/>
                <a:cs typeface="Arial" panose="020B0604020202020204" pitchFamily="34" charset="0"/>
              </a:rPr>
              <a:t>Joshua</a:t>
            </a:r>
            <a:r>
              <a:rPr lang="en-US" sz="2000" spc="-4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therefore</a:t>
            </a:r>
            <a:r>
              <a:rPr lang="en-US" sz="2000" spc="-5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commanded</a:t>
            </a:r>
            <a:r>
              <a:rPr lang="en-US" sz="2000" spc="-4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the</a:t>
            </a:r>
            <a:r>
              <a:rPr lang="en-US" sz="2000" spc="-5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priests,</a:t>
            </a:r>
            <a:r>
              <a:rPr lang="en-US" sz="2000" spc="-5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“Come</a:t>
            </a:r>
            <a:r>
              <a:rPr lang="en-US" sz="2000" spc="-4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up</a:t>
            </a:r>
            <a:r>
              <a:rPr lang="en-US" sz="2000" spc="-4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out</a:t>
            </a:r>
            <a:r>
              <a:rPr lang="en-US" sz="2000" spc="-5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of</a:t>
            </a:r>
            <a:r>
              <a:rPr lang="en-US" sz="2000" spc="-5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the</a:t>
            </a:r>
            <a:r>
              <a:rPr lang="en-US" sz="2000" spc="-45" dirty="0">
                <a:solidFill>
                  <a:srgbClr val="222328"/>
                </a:solidFill>
                <a:latin typeface="Arial" panose="020B0604020202020204" pitchFamily="34" charset="0"/>
                <a:cs typeface="Arial" panose="020B0604020202020204" pitchFamily="34" charset="0"/>
              </a:rPr>
              <a:t> </a:t>
            </a:r>
            <a:r>
              <a:rPr lang="en-US" sz="2000" spc="-10" dirty="0">
                <a:solidFill>
                  <a:srgbClr val="222328"/>
                </a:solidFill>
                <a:latin typeface="Arial" panose="020B0604020202020204" pitchFamily="34" charset="0"/>
                <a:cs typeface="Arial" panose="020B0604020202020204" pitchFamily="34" charset="0"/>
              </a:rPr>
              <a:t>Jordan.”</a:t>
            </a:r>
            <a:endParaRPr lang="en-US" sz="2000" dirty="0">
              <a:latin typeface="Arial" panose="020B0604020202020204" pitchFamily="34" charset="0"/>
              <a:cs typeface="Arial" panose="020B0604020202020204" pitchFamily="34" charset="0"/>
            </a:endParaRPr>
          </a:p>
          <a:p>
            <a:pPr marL="473075" marR="5715" indent="-460375" algn="just">
              <a:lnSpc>
                <a:spcPct val="100000"/>
              </a:lnSpc>
              <a:buAutoNum type="arabicPlain" startAt="14"/>
              <a:tabLst>
                <a:tab pos="476250" algn="l"/>
              </a:tabLst>
            </a:pPr>
            <a:r>
              <a:rPr lang="en-US" sz="2000" dirty="0">
                <a:solidFill>
                  <a:srgbClr val="222328"/>
                </a:solidFill>
                <a:latin typeface="Arial" panose="020B0604020202020204" pitchFamily="34" charset="0"/>
                <a:cs typeface="Arial" panose="020B0604020202020204" pitchFamily="34" charset="0"/>
              </a:rPr>
              <a:t>When</a:t>
            </a:r>
            <a:r>
              <a:rPr lang="en-US" sz="2000" spc="31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the</a:t>
            </a:r>
            <a:r>
              <a:rPr lang="en-US" sz="2000" spc="31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priests</a:t>
            </a:r>
            <a:r>
              <a:rPr lang="en-US" sz="2000" spc="32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bearing</a:t>
            </a:r>
            <a:r>
              <a:rPr lang="en-US" sz="2000" spc="31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the</a:t>
            </a:r>
            <a:r>
              <a:rPr lang="en-US" sz="2000" spc="31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ark</a:t>
            </a:r>
            <a:r>
              <a:rPr lang="en-US" sz="2000" spc="31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of</a:t>
            </a:r>
            <a:r>
              <a:rPr lang="en-US" sz="2000" spc="31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the</a:t>
            </a:r>
            <a:r>
              <a:rPr lang="en-US" sz="2000" spc="31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covenant</a:t>
            </a:r>
            <a:r>
              <a:rPr lang="en-US" sz="2000" spc="31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of</a:t>
            </a:r>
            <a:r>
              <a:rPr lang="en-US" sz="2000" spc="31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the</a:t>
            </a:r>
            <a:r>
              <a:rPr lang="en-US" sz="2000" spc="31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Lord</a:t>
            </a:r>
            <a:r>
              <a:rPr lang="en-US" sz="2000" spc="32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came</a:t>
            </a:r>
            <a:r>
              <a:rPr lang="en-US" sz="2000" spc="31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up</a:t>
            </a:r>
            <a:r>
              <a:rPr lang="en-US" sz="2000" spc="31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from</a:t>
            </a:r>
            <a:r>
              <a:rPr lang="en-US" sz="2000" spc="310" dirty="0">
                <a:solidFill>
                  <a:srgbClr val="222328"/>
                </a:solidFill>
                <a:latin typeface="Arial" panose="020B0604020202020204" pitchFamily="34" charset="0"/>
                <a:cs typeface="Arial" panose="020B0604020202020204" pitchFamily="34" charset="0"/>
              </a:rPr>
              <a:t> </a:t>
            </a:r>
            <a:r>
              <a:rPr lang="en-US" sz="2000" spc="-25" dirty="0">
                <a:solidFill>
                  <a:srgbClr val="222328"/>
                </a:solidFill>
                <a:latin typeface="Arial" panose="020B0604020202020204" pitchFamily="34" charset="0"/>
                <a:cs typeface="Arial" panose="020B0604020202020204" pitchFamily="34" charset="0"/>
              </a:rPr>
              <a:t>the 	</a:t>
            </a:r>
            <a:r>
              <a:rPr lang="en-US" sz="2000" dirty="0">
                <a:solidFill>
                  <a:srgbClr val="222328"/>
                </a:solidFill>
                <a:latin typeface="Arial" panose="020B0604020202020204" pitchFamily="34" charset="0"/>
                <a:cs typeface="Arial" panose="020B0604020202020204" pitchFamily="34" charset="0"/>
              </a:rPr>
              <a:t>middle</a:t>
            </a:r>
            <a:r>
              <a:rPr lang="en-US" sz="2000" spc="35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of</a:t>
            </a:r>
            <a:r>
              <a:rPr lang="en-US" sz="2000" spc="35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the</a:t>
            </a:r>
            <a:r>
              <a:rPr lang="en-US" sz="2000" spc="35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Jordan</a:t>
            </a:r>
            <a:r>
              <a:rPr lang="en-US" sz="2000" spc="36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and</a:t>
            </a:r>
            <a:r>
              <a:rPr lang="en-US" sz="2000" spc="35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the</a:t>
            </a:r>
            <a:r>
              <a:rPr lang="en-US" sz="2000" spc="36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soles</a:t>
            </a:r>
            <a:r>
              <a:rPr lang="en-US" sz="2000" spc="35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of</a:t>
            </a:r>
            <a:r>
              <a:rPr lang="en-US" sz="2000" spc="35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the</a:t>
            </a:r>
            <a:r>
              <a:rPr lang="en-US" sz="2000" spc="35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priests’</a:t>
            </a:r>
            <a:r>
              <a:rPr lang="en-US" sz="2000" spc="35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feet</a:t>
            </a:r>
            <a:r>
              <a:rPr lang="en-US" sz="2000" spc="35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touched</a:t>
            </a:r>
            <a:r>
              <a:rPr lang="en-US" sz="2000" spc="36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dry</a:t>
            </a:r>
            <a:r>
              <a:rPr lang="en-US" sz="2000" spc="35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ground,</a:t>
            </a:r>
            <a:r>
              <a:rPr lang="en-US" sz="2000" spc="355" dirty="0">
                <a:solidFill>
                  <a:srgbClr val="222328"/>
                </a:solidFill>
                <a:latin typeface="Arial" panose="020B0604020202020204" pitchFamily="34" charset="0"/>
                <a:cs typeface="Arial" panose="020B0604020202020204" pitchFamily="34" charset="0"/>
              </a:rPr>
              <a:t> </a:t>
            </a:r>
            <a:r>
              <a:rPr lang="en-US" sz="2000" spc="-25" dirty="0">
                <a:solidFill>
                  <a:srgbClr val="222328"/>
                </a:solidFill>
                <a:latin typeface="Arial" panose="020B0604020202020204" pitchFamily="34" charset="0"/>
                <a:cs typeface="Arial" panose="020B0604020202020204" pitchFamily="34" charset="0"/>
              </a:rPr>
              <a:t>the 	</a:t>
            </a:r>
            <a:r>
              <a:rPr lang="en-US" sz="2000" dirty="0">
                <a:solidFill>
                  <a:srgbClr val="222328"/>
                </a:solidFill>
                <a:latin typeface="Arial" panose="020B0604020202020204" pitchFamily="34" charset="0"/>
                <a:cs typeface="Arial" panose="020B0604020202020204" pitchFamily="34" charset="0"/>
              </a:rPr>
              <a:t>waters</a:t>
            </a:r>
            <a:r>
              <a:rPr lang="en-US" sz="2000" spc="-4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of</a:t>
            </a:r>
            <a:r>
              <a:rPr lang="en-US" sz="2000" spc="-4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the</a:t>
            </a:r>
            <a:r>
              <a:rPr lang="en-US" sz="2000" spc="-4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Jordan</a:t>
            </a:r>
            <a:r>
              <a:rPr lang="en-US" sz="2000" spc="-3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returned</a:t>
            </a:r>
            <a:r>
              <a:rPr lang="en-US" sz="2000" spc="-3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to</a:t>
            </a:r>
            <a:r>
              <a:rPr lang="en-US" sz="2000" spc="-4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their</a:t>
            </a:r>
            <a:r>
              <a:rPr lang="en-US" sz="2000" spc="-4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place</a:t>
            </a:r>
            <a:r>
              <a:rPr lang="en-US" sz="2000" spc="-4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and</a:t>
            </a:r>
            <a:r>
              <a:rPr lang="en-US" sz="2000" spc="-3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overflowed</a:t>
            </a:r>
            <a:r>
              <a:rPr lang="en-US" sz="2000" spc="-3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all</a:t>
            </a:r>
            <a:r>
              <a:rPr lang="en-US" sz="2000" spc="-4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its</a:t>
            </a:r>
            <a:r>
              <a:rPr lang="en-US" sz="2000" spc="-3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banks,</a:t>
            </a:r>
            <a:r>
              <a:rPr lang="en-US" sz="2000" spc="-5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as</a:t>
            </a:r>
            <a:r>
              <a:rPr lang="en-US" sz="2000" spc="-40" dirty="0">
                <a:solidFill>
                  <a:srgbClr val="222328"/>
                </a:solidFill>
                <a:latin typeface="Arial" panose="020B0604020202020204" pitchFamily="34" charset="0"/>
                <a:cs typeface="Arial" panose="020B0604020202020204" pitchFamily="34" charset="0"/>
              </a:rPr>
              <a:t> </a:t>
            </a:r>
            <a:r>
              <a:rPr lang="en-US" sz="2000" spc="-10" dirty="0">
                <a:solidFill>
                  <a:srgbClr val="222328"/>
                </a:solidFill>
                <a:latin typeface="Arial" panose="020B0604020202020204" pitchFamily="34" charset="0"/>
                <a:cs typeface="Arial" panose="020B0604020202020204" pitchFamily="34" charset="0"/>
              </a:rPr>
              <a:t>before.</a:t>
            </a:r>
            <a:endParaRPr lang="en-US" sz="2000" dirty="0">
              <a:latin typeface="Arial" panose="020B0604020202020204" pitchFamily="34" charset="0"/>
              <a:cs typeface="Arial" panose="020B0604020202020204" pitchFamily="34" charset="0"/>
            </a:endParaRPr>
          </a:p>
          <a:p>
            <a:pPr marL="473075" marR="5715" indent="-460375" algn="just">
              <a:lnSpc>
                <a:spcPct val="100000"/>
              </a:lnSpc>
              <a:buAutoNum type="arabicPlain" startAt="14"/>
              <a:tabLst>
                <a:tab pos="476250" algn="l"/>
              </a:tabLst>
            </a:pPr>
            <a:r>
              <a:rPr lang="en-US" sz="2000" dirty="0">
                <a:solidFill>
                  <a:srgbClr val="222328"/>
                </a:solidFill>
                <a:latin typeface="Arial" panose="020B0604020202020204" pitchFamily="34" charset="0"/>
                <a:cs typeface="Arial" panose="020B0604020202020204" pitchFamily="34" charset="0"/>
              </a:rPr>
              <a:t>The</a:t>
            </a:r>
            <a:r>
              <a:rPr lang="en-US" sz="2000" spc="5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people</a:t>
            </a:r>
            <a:r>
              <a:rPr lang="en-US" sz="2000" spc="5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came</a:t>
            </a:r>
            <a:r>
              <a:rPr lang="en-US" sz="2000" spc="5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up</a:t>
            </a:r>
            <a:r>
              <a:rPr lang="en-US" sz="2000" spc="5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out</a:t>
            </a:r>
            <a:r>
              <a:rPr lang="en-US" sz="2000" spc="5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of</a:t>
            </a:r>
            <a:r>
              <a:rPr lang="en-US" sz="2000" spc="5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the</a:t>
            </a:r>
            <a:r>
              <a:rPr lang="en-US" sz="2000" spc="5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Jordan</a:t>
            </a:r>
            <a:r>
              <a:rPr lang="en-US" sz="2000" spc="5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on</a:t>
            </a:r>
            <a:r>
              <a:rPr lang="en-US" sz="2000" spc="5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the</a:t>
            </a:r>
            <a:r>
              <a:rPr lang="en-US" sz="2000" spc="5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tenth</a:t>
            </a:r>
            <a:r>
              <a:rPr lang="en-US" sz="2000" spc="5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day</a:t>
            </a:r>
            <a:r>
              <a:rPr lang="en-US" sz="2000" spc="5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of</a:t>
            </a:r>
            <a:r>
              <a:rPr lang="en-US" sz="2000" spc="5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the</a:t>
            </a:r>
            <a:r>
              <a:rPr lang="en-US" sz="2000" spc="5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first</a:t>
            </a:r>
            <a:r>
              <a:rPr lang="en-US" sz="2000" spc="5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month,</a:t>
            </a:r>
            <a:r>
              <a:rPr lang="en-US" sz="2000" spc="5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and</a:t>
            </a:r>
            <a:r>
              <a:rPr lang="en-US" sz="2000" spc="55" dirty="0">
                <a:solidFill>
                  <a:srgbClr val="222328"/>
                </a:solidFill>
                <a:latin typeface="Arial" panose="020B0604020202020204" pitchFamily="34" charset="0"/>
                <a:cs typeface="Arial" panose="020B0604020202020204" pitchFamily="34" charset="0"/>
              </a:rPr>
              <a:t> </a:t>
            </a:r>
            <a:r>
              <a:rPr lang="en-US" sz="2000" spc="-20" dirty="0">
                <a:solidFill>
                  <a:srgbClr val="222328"/>
                </a:solidFill>
                <a:latin typeface="Arial" panose="020B0604020202020204" pitchFamily="34" charset="0"/>
                <a:cs typeface="Arial" panose="020B0604020202020204" pitchFamily="34" charset="0"/>
              </a:rPr>
              <a:t>they 	</a:t>
            </a:r>
            <a:r>
              <a:rPr lang="en-US" sz="2000" dirty="0">
                <a:solidFill>
                  <a:srgbClr val="222328"/>
                </a:solidFill>
                <a:latin typeface="Arial" panose="020B0604020202020204" pitchFamily="34" charset="0"/>
                <a:cs typeface="Arial" panose="020B0604020202020204" pitchFamily="34" charset="0"/>
              </a:rPr>
              <a:t>camped</a:t>
            </a:r>
            <a:r>
              <a:rPr lang="en-US" sz="2000" spc="-3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in</a:t>
            </a:r>
            <a:r>
              <a:rPr lang="en-US" sz="2000" spc="-3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Gilgal</a:t>
            </a:r>
            <a:r>
              <a:rPr lang="en-US" sz="2000" spc="-2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on</a:t>
            </a:r>
            <a:r>
              <a:rPr lang="en-US" sz="2000" spc="-3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the</a:t>
            </a:r>
            <a:r>
              <a:rPr lang="en-US" sz="2000" spc="-3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east</a:t>
            </a:r>
            <a:r>
              <a:rPr lang="en-US" sz="2000" spc="-4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border</a:t>
            </a:r>
            <a:r>
              <a:rPr lang="en-US" sz="2000" spc="-3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of</a:t>
            </a:r>
            <a:r>
              <a:rPr lang="en-US" sz="2000" spc="-35" dirty="0">
                <a:solidFill>
                  <a:srgbClr val="222328"/>
                </a:solidFill>
                <a:latin typeface="Arial" panose="020B0604020202020204" pitchFamily="34" charset="0"/>
                <a:cs typeface="Arial" panose="020B0604020202020204" pitchFamily="34" charset="0"/>
              </a:rPr>
              <a:t> </a:t>
            </a:r>
            <a:r>
              <a:rPr lang="en-US" sz="2000" spc="-10" dirty="0">
                <a:solidFill>
                  <a:srgbClr val="222328"/>
                </a:solidFill>
                <a:latin typeface="Arial" panose="020B0604020202020204" pitchFamily="34" charset="0"/>
                <a:cs typeface="Arial" panose="020B0604020202020204" pitchFamily="34" charset="0"/>
              </a:rPr>
              <a:t>Jericho.</a:t>
            </a:r>
            <a:endParaRPr lang="en-US" sz="2000" dirty="0">
              <a:latin typeface="Arial" panose="020B0604020202020204" pitchFamily="34" charset="0"/>
              <a:cs typeface="Arial" panose="020B0604020202020204" pitchFamily="34" charset="0"/>
            </a:endParaRPr>
          </a:p>
          <a:p>
            <a:pPr marL="473075" indent="-460375" algn="just">
              <a:lnSpc>
                <a:spcPct val="100000"/>
              </a:lnSpc>
              <a:buAutoNum type="arabicPlain" startAt="14"/>
              <a:tabLst>
                <a:tab pos="473075" algn="l"/>
              </a:tabLst>
            </a:pPr>
            <a:r>
              <a:rPr lang="en-US" sz="2000" dirty="0">
                <a:solidFill>
                  <a:srgbClr val="222328"/>
                </a:solidFill>
                <a:latin typeface="Arial" panose="020B0604020202020204" pitchFamily="34" charset="0"/>
                <a:cs typeface="Arial" panose="020B0604020202020204" pitchFamily="34" charset="0"/>
              </a:rPr>
              <a:t>Those</a:t>
            </a:r>
            <a:r>
              <a:rPr lang="en-US" sz="2000" spc="-4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twelve</a:t>
            </a:r>
            <a:r>
              <a:rPr lang="en-US" sz="2000" spc="-4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stones</a:t>
            </a:r>
            <a:r>
              <a:rPr lang="en-US" sz="2000" spc="-4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that</a:t>
            </a:r>
            <a:r>
              <a:rPr lang="en-US" sz="2000" spc="-4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they</a:t>
            </a:r>
            <a:r>
              <a:rPr lang="en-US" sz="2000" spc="-4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had</a:t>
            </a:r>
            <a:r>
              <a:rPr lang="en-US" sz="2000" spc="-3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taken</a:t>
            </a:r>
            <a:r>
              <a:rPr lang="en-US" sz="2000" spc="-3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out</a:t>
            </a:r>
            <a:r>
              <a:rPr lang="en-US" sz="2000" spc="-4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of</a:t>
            </a:r>
            <a:r>
              <a:rPr lang="en-US" sz="2000" spc="-4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the</a:t>
            </a:r>
            <a:r>
              <a:rPr lang="en-US" sz="2000" spc="-4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Jordan,</a:t>
            </a:r>
            <a:r>
              <a:rPr lang="en-US" sz="2000" spc="-4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Joshua</a:t>
            </a:r>
            <a:r>
              <a:rPr lang="en-US" sz="2000" spc="-3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set</a:t>
            </a:r>
            <a:r>
              <a:rPr lang="en-US" sz="2000" spc="-4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up</a:t>
            </a:r>
            <a:r>
              <a:rPr lang="en-US" sz="2000" spc="-3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in</a:t>
            </a:r>
            <a:r>
              <a:rPr lang="en-US" sz="2000" spc="-40" dirty="0">
                <a:solidFill>
                  <a:srgbClr val="222328"/>
                </a:solidFill>
                <a:latin typeface="Arial" panose="020B0604020202020204" pitchFamily="34" charset="0"/>
                <a:cs typeface="Arial" panose="020B0604020202020204" pitchFamily="34" charset="0"/>
              </a:rPr>
              <a:t> </a:t>
            </a:r>
            <a:r>
              <a:rPr lang="en-US" sz="2000" spc="-10" dirty="0">
                <a:solidFill>
                  <a:srgbClr val="222328"/>
                </a:solidFill>
                <a:latin typeface="Arial" panose="020B0604020202020204" pitchFamily="34" charset="0"/>
                <a:cs typeface="Arial" panose="020B0604020202020204" pitchFamily="34" charset="0"/>
              </a:rPr>
              <a:t>Gilgal,</a:t>
            </a:r>
            <a:endParaRPr lang="en-US" sz="2000" dirty="0">
              <a:latin typeface="Arial" panose="020B0604020202020204" pitchFamily="34" charset="0"/>
              <a:cs typeface="Arial" panose="020B0604020202020204" pitchFamily="34" charset="0"/>
            </a:endParaRPr>
          </a:p>
          <a:p>
            <a:pPr marL="473075" marR="5080" indent="-460375" algn="just">
              <a:lnSpc>
                <a:spcPct val="100000"/>
              </a:lnSpc>
              <a:buAutoNum type="arabicPlain" startAt="14"/>
              <a:tabLst>
                <a:tab pos="476250" algn="l"/>
              </a:tabLst>
            </a:pPr>
            <a:r>
              <a:rPr lang="en-US" sz="2000" dirty="0">
                <a:solidFill>
                  <a:srgbClr val="222328"/>
                </a:solidFill>
                <a:latin typeface="Arial" panose="020B0604020202020204" pitchFamily="34" charset="0"/>
                <a:cs typeface="Arial" panose="020B0604020202020204" pitchFamily="34" charset="0"/>
              </a:rPr>
              <a:t>saying</a:t>
            </a:r>
            <a:r>
              <a:rPr lang="en-US" sz="2000" spc="-3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to</a:t>
            </a:r>
            <a:r>
              <a:rPr lang="en-US" sz="2000" spc="-3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the</a:t>
            </a:r>
            <a:r>
              <a:rPr lang="en-US" sz="2000" spc="-3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Israelites,</a:t>
            </a:r>
            <a:r>
              <a:rPr lang="en-US" sz="2000" spc="-4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“When</a:t>
            </a:r>
            <a:r>
              <a:rPr lang="en-US" sz="2000" spc="-3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your</a:t>
            </a:r>
            <a:r>
              <a:rPr lang="en-US" sz="2000" spc="-3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children</a:t>
            </a:r>
            <a:r>
              <a:rPr lang="en-US" sz="2000" spc="-3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ask</a:t>
            </a:r>
            <a:r>
              <a:rPr lang="en-US" sz="2000" spc="-3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their</a:t>
            </a:r>
            <a:r>
              <a:rPr lang="en-US" sz="2000" spc="-4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parents</a:t>
            </a:r>
            <a:r>
              <a:rPr lang="en-US" sz="2000" spc="-3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in</a:t>
            </a:r>
            <a:r>
              <a:rPr lang="en-US" sz="2000" spc="-3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time</a:t>
            </a:r>
            <a:r>
              <a:rPr lang="en-US" sz="2000" spc="-3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to</a:t>
            </a:r>
            <a:r>
              <a:rPr lang="en-US" sz="2000" spc="-2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come,</a:t>
            </a:r>
            <a:r>
              <a:rPr lang="en-US" sz="2000" spc="-40" dirty="0">
                <a:solidFill>
                  <a:srgbClr val="222328"/>
                </a:solidFill>
                <a:latin typeface="Arial" panose="020B0604020202020204" pitchFamily="34" charset="0"/>
                <a:cs typeface="Arial" panose="020B0604020202020204" pitchFamily="34" charset="0"/>
              </a:rPr>
              <a:t> </a:t>
            </a:r>
            <a:r>
              <a:rPr lang="en-US" sz="2000" spc="-10" dirty="0">
                <a:solidFill>
                  <a:srgbClr val="222328"/>
                </a:solidFill>
                <a:latin typeface="Arial" panose="020B0604020202020204" pitchFamily="34" charset="0"/>
                <a:cs typeface="Arial" panose="020B0604020202020204" pitchFamily="34" charset="0"/>
              </a:rPr>
              <a:t>‘What 	</a:t>
            </a:r>
            <a:r>
              <a:rPr lang="en-US" sz="2000" dirty="0">
                <a:solidFill>
                  <a:srgbClr val="222328"/>
                </a:solidFill>
                <a:latin typeface="Arial" panose="020B0604020202020204" pitchFamily="34" charset="0"/>
                <a:cs typeface="Arial" panose="020B0604020202020204" pitchFamily="34" charset="0"/>
              </a:rPr>
              <a:t>do</a:t>
            </a:r>
            <a:r>
              <a:rPr lang="en-US" sz="2000" spc="-4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these</a:t>
            </a:r>
            <a:r>
              <a:rPr lang="en-US" sz="2000" spc="-4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stones</a:t>
            </a:r>
            <a:r>
              <a:rPr lang="en-US" sz="2000" spc="-45" dirty="0">
                <a:solidFill>
                  <a:srgbClr val="222328"/>
                </a:solidFill>
                <a:latin typeface="Arial" panose="020B0604020202020204" pitchFamily="34" charset="0"/>
                <a:cs typeface="Arial" panose="020B0604020202020204" pitchFamily="34" charset="0"/>
              </a:rPr>
              <a:t> </a:t>
            </a:r>
            <a:r>
              <a:rPr lang="en-US" sz="2000" spc="-10" dirty="0">
                <a:solidFill>
                  <a:srgbClr val="222328"/>
                </a:solidFill>
                <a:latin typeface="Arial" panose="020B0604020202020204" pitchFamily="34" charset="0"/>
                <a:cs typeface="Arial" panose="020B0604020202020204" pitchFamily="34" charset="0"/>
              </a:rPr>
              <a:t>mean?’</a:t>
            </a:r>
            <a:endParaRPr lang="en-US" sz="2000" dirty="0">
              <a:latin typeface="Arial" panose="020B0604020202020204" pitchFamily="34" charset="0"/>
              <a:cs typeface="Arial" panose="020B0604020202020204" pitchFamily="34" charset="0"/>
            </a:endParaRPr>
          </a:p>
          <a:p>
            <a:pPr marL="473075" marR="5715" indent="-460375" algn="just">
              <a:lnSpc>
                <a:spcPct val="100000"/>
              </a:lnSpc>
              <a:buAutoNum type="arabicPlain" startAt="14"/>
              <a:tabLst>
                <a:tab pos="476250" algn="l"/>
              </a:tabLst>
            </a:pPr>
            <a:r>
              <a:rPr lang="en-US" sz="2000" dirty="0">
                <a:solidFill>
                  <a:srgbClr val="222328"/>
                </a:solidFill>
                <a:latin typeface="Arial" panose="020B0604020202020204" pitchFamily="34" charset="0"/>
                <a:cs typeface="Arial" panose="020B0604020202020204" pitchFamily="34" charset="0"/>
              </a:rPr>
              <a:t>then</a:t>
            </a:r>
            <a:r>
              <a:rPr lang="en-US" sz="2000" spc="20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you</a:t>
            </a:r>
            <a:r>
              <a:rPr lang="en-US" sz="2000" spc="20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shall</a:t>
            </a:r>
            <a:r>
              <a:rPr lang="en-US" sz="2000" spc="204"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let</a:t>
            </a:r>
            <a:r>
              <a:rPr lang="en-US" sz="2000" spc="19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your</a:t>
            </a:r>
            <a:r>
              <a:rPr lang="en-US" sz="2000" spc="19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children</a:t>
            </a:r>
            <a:r>
              <a:rPr lang="en-US" sz="2000" spc="20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know,</a:t>
            </a:r>
            <a:r>
              <a:rPr lang="en-US" sz="2000" spc="19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‘Israel</a:t>
            </a:r>
            <a:r>
              <a:rPr lang="en-US" sz="2000" spc="204"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crossed</a:t>
            </a:r>
            <a:r>
              <a:rPr lang="en-US" sz="2000" spc="20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over</a:t>
            </a:r>
            <a:r>
              <a:rPr lang="en-US" sz="2000" spc="20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the</a:t>
            </a:r>
            <a:r>
              <a:rPr lang="en-US" sz="2000" spc="20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Jordan</a:t>
            </a:r>
            <a:r>
              <a:rPr lang="en-US" sz="2000" spc="20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here</a:t>
            </a:r>
            <a:r>
              <a:rPr lang="en-US" sz="2000" spc="20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on</a:t>
            </a:r>
            <a:r>
              <a:rPr lang="en-US" sz="2000" spc="200" dirty="0">
                <a:solidFill>
                  <a:srgbClr val="222328"/>
                </a:solidFill>
                <a:latin typeface="Arial" panose="020B0604020202020204" pitchFamily="34" charset="0"/>
                <a:cs typeface="Arial" panose="020B0604020202020204" pitchFamily="34" charset="0"/>
              </a:rPr>
              <a:t> </a:t>
            </a:r>
            <a:r>
              <a:rPr lang="en-US" sz="2000" spc="-25" dirty="0">
                <a:solidFill>
                  <a:srgbClr val="222328"/>
                </a:solidFill>
                <a:latin typeface="Arial" panose="020B0604020202020204" pitchFamily="34" charset="0"/>
                <a:cs typeface="Arial" panose="020B0604020202020204" pitchFamily="34" charset="0"/>
              </a:rPr>
              <a:t>dry 	</a:t>
            </a:r>
            <a:r>
              <a:rPr lang="en-US" sz="2000" spc="-10" dirty="0">
                <a:solidFill>
                  <a:srgbClr val="222328"/>
                </a:solidFill>
                <a:latin typeface="Arial" panose="020B0604020202020204" pitchFamily="34" charset="0"/>
                <a:cs typeface="Arial" panose="020B0604020202020204" pitchFamily="34" charset="0"/>
              </a:rPr>
              <a:t>ground.’</a:t>
            </a:r>
            <a:endParaRPr lang="en-US" sz="2000" dirty="0">
              <a:latin typeface="Arial" panose="020B0604020202020204" pitchFamily="34" charset="0"/>
              <a:cs typeface="Arial" panose="020B0604020202020204" pitchFamily="34" charset="0"/>
            </a:endParaRPr>
          </a:p>
        </p:txBody>
      </p:sp>
      <p:sp>
        <p:nvSpPr>
          <p:cNvPr id="61" name="Google Shape;61;p3"/>
          <p:cNvSpPr txBox="1"/>
          <p:nvPr/>
        </p:nvSpPr>
        <p:spPr>
          <a:xfrm>
            <a:off x="654906" y="557339"/>
            <a:ext cx="11067143" cy="646290"/>
          </a:xfrm>
          <a:prstGeom prst="rect">
            <a:avLst/>
          </a:prstGeom>
          <a:noFill/>
          <a:ln>
            <a:noFill/>
          </a:ln>
        </p:spPr>
        <p:txBody>
          <a:bodyPr spcFirstLastPara="1" wrap="square" lIns="91425" tIns="45700" rIns="91425" bIns="45700" anchor="t" anchorCtr="0">
            <a:spAutoFit/>
          </a:bodyPr>
          <a:lstStyle/>
          <a:p>
            <a:pPr algn="ctr"/>
            <a:r>
              <a:rPr lang="en-US" sz="3600" b="1" dirty="0">
                <a:solidFill>
                  <a:schemeClr val="bg2"/>
                </a:solidFill>
                <a:effectLst/>
                <a:latin typeface="Arial" panose="020B0604020202020204" pitchFamily="34" charset="0"/>
                <a:cs typeface="Arial" panose="020B0604020202020204" pitchFamily="34" charset="0"/>
              </a:rPr>
              <a:t>Joshua 11:6-9, 16-23 (NRSV UE)</a:t>
            </a:r>
          </a:p>
        </p:txBody>
      </p:sp>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60;p3">
            <a:extLst>
              <a:ext uri="{FF2B5EF4-FFF2-40B4-BE49-F238E27FC236}">
                <a16:creationId xmlns:a16="http://schemas.microsoft.com/office/drawing/2014/main" id="{724F6416-F773-1E4C-9CDA-2E981EAB60CE}"/>
              </a:ext>
            </a:extLst>
          </p:cNvPr>
          <p:cNvSpPr txBox="1"/>
          <p:nvPr/>
        </p:nvSpPr>
        <p:spPr>
          <a:xfrm>
            <a:off x="976187" y="879386"/>
            <a:ext cx="10220400" cy="1643999"/>
          </a:xfrm>
          <a:prstGeom prst="rect">
            <a:avLst/>
          </a:prstGeom>
          <a:noFill/>
          <a:ln>
            <a:noFill/>
          </a:ln>
        </p:spPr>
        <p:txBody>
          <a:bodyPr spcFirstLastPara="1" wrap="square" lIns="91425" tIns="45700" rIns="91425" bIns="45700" anchor="t" anchorCtr="0">
            <a:spAutoFit/>
          </a:bodyPr>
          <a:lstStyle/>
          <a:p>
            <a:pPr marL="473075" marR="5080" indent="-460375" algn="just">
              <a:lnSpc>
                <a:spcPct val="100000"/>
              </a:lnSpc>
              <a:spcBef>
                <a:spcPts val="100"/>
              </a:spcBef>
              <a:buAutoNum type="arabicPlain" startAt="23"/>
              <a:tabLst>
                <a:tab pos="476250" algn="l"/>
              </a:tabLst>
            </a:pPr>
            <a:r>
              <a:rPr lang="en-US" sz="2000" dirty="0">
                <a:solidFill>
                  <a:srgbClr val="222328"/>
                </a:solidFill>
                <a:latin typeface="Arial" panose="020B0604020202020204" pitchFamily="34" charset="0"/>
                <a:cs typeface="Arial" panose="020B0604020202020204" pitchFamily="34" charset="0"/>
              </a:rPr>
              <a:t>For</a:t>
            </a:r>
            <a:r>
              <a:rPr lang="en-US" sz="2000" spc="12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the</a:t>
            </a:r>
            <a:r>
              <a:rPr lang="en-US" sz="2000" spc="13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Lord</a:t>
            </a:r>
            <a:r>
              <a:rPr lang="en-US" sz="2000" spc="13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your</a:t>
            </a:r>
            <a:r>
              <a:rPr lang="en-US" sz="2000" spc="13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God</a:t>
            </a:r>
            <a:r>
              <a:rPr lang="en-US" sz="2000" spc="13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dried</a:t>
            </a:r>
            <a:r>
              <a:rPr lang="en-US" sz="2000" spc="13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up</a:t>
            </a:r>
            <a:r>
              <a:rPr lang="en-US" sz="2000" spc="13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the</a:t>
            </a:r>
            <a:r>
              <a:rPr lang="en-US" sz="2000" spc="13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waters</a:t>
            </a:r>
            <a:r>
              <a:rPr lang="en-US" sz="2000" spc="13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of</a:t>
            </a:r>
            <a:r>
              <a:rPr lang="en-US" sz="2000" spc="13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the</a:t>
            </a:r>
            <a:r>
              <a:rPr lang="en-US" sz="2000" spc="13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Jordan</a:t>
            </a:r>
            <a:r>
              <a:rPr lang="en-US" sz="2000" spc="13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for</a:t>
            </a:r>
            <a:r>
              <a:rPr lang="en-US" sz="2000" spc="13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you</a:t>
            </a:r>
            <a:r>
              <a:rPr lang="en-US" sz="2000" spc="13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until</a:t>
            </a:r>
            <a:r>
              <a:rPr lang="en-US" sz="2000" spc="14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you</a:t>
            </a:r>
            <a:r>
              <a:rPr lang="en-US" sz="2000" spc="130" dirty="0">
                <a:solidFill>
                  <a:srgbClr val="222328"/>
                </a:solidFill>
                <a:latin typeface="Arial" panose="020B0604020202020204" pitchFamily="34" charset="0"/>
                <a:cs typeface="Arial" panose="020B0604020202020204" pitchFamily="34" charset="0"/>
              </a:rPr>
              <a:t> </a:t>
            </a:r>
            <a:r>
              <a:rPr lang="en-US" sz="2000" spc="-10" dirty="0">
                <a:solidFill>
                  <a:srgbClr val="222328"/>
                </a:solidFill>
                <a:latin typeface="Arial" panose="020B0604020202020204" pitchFamily="34" charset="0"/>
                <a:cs typeface="Arial" panose="020B0604020202020204" pitchFamily="34" charset="0"/>
              </a:rPr>
              <a:t>crossed 	</a:t>
            </a:r>
            <a:r>
              <a:rPr lang="en-US" sz="2000" dirty="0">
                <a:solidFill>
                  <a:srgbClr val="222328"/>
                </a:solidFill>
                <a:latin typeface="Arial" panose="020B0604020202020204" pitchFamily="34" charset="0"/>
                <a:cs typeface="Arial" panose="020B0604020202020204" pitchFamily="34" charset="0"/>
              </a:rPr>
              <a:t>over,</a:t>
            </a:r>
            <a:r>
              <a:rPr lang="en-US" sz="2000" spc="18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as</a:t>
            </a:r>
            <a:r>
              <a:rPr lang="en-US" sz="2000" spc="19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the</a:t>
            </a:r>
            <a:r>
              <a:rPr lang="en-US" sz="2000" spc="19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Lord</a:t>
            </a:r>
            <a:r>
              <a:rPr lang="en-US" sz="2000" spc="19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your</a:t>
            </a:r>
            <a:r>
              <a:rPr lang="en-US" sz="2000" spc="19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God</a:t>
            </a:r>
            <a:r>
              <a:rPr lang="en-US" sz="2000" spc="19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did</a:t>
            </a:r>
            <a:r>
              <a:rPr lang="en-US" sz="2000" spc="20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to</a:t>
            </a:r>
            <a:r>
              <a:rPr lang="en-US" sz="2000" spc="19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the</a:t>
            </a:r>
            <a:r>
              <a:rPr lang="en-US" sz="2000" spc="19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Red</a:t>
            </a:r>
            <a:r>
              <a:rPr lang="en-US" sz="2000" spc="20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Sea,</a:t>
            </a:r>
            <a:r>
              <a:rPr lang="en-US" sz="2000" spc="19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which</a:t>
            </a:r>
            <a:r>
              <a:rPr lang="en-US" sz="2000" spc="19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he</a:t>
            </a:r>
            <a:r>
              <a:rPr lang="en-US" sz="2000" spc="19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dried</a:t>
            </a:r>
            <a:r>
              <a:rPr lang="en-US" sz="2000" spc="20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up</a:t>
            </a:r>
            <a:r>
              <a:rPr lang="en-US" sz="2000" spc="19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for</a:t>
            </a:r>
            <a:r>
              <a:rPr lang="en-US" sz="2000" spc="19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us</a:t>
            </a:r>
            <a:r>
              <a:rPr lang="en-US" sz="2000" spc="19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until</a:t>
            </a:r>
            <a:r>
              <a:rPr lang="en-US" sz="2000" spc="195" dirty="0">
                <a:solidFill>
                  <a:srgbClr val="222328"/>
                </a:solidFill>
                <a:latin typeface="Arial" panose="020B0604020202020204" pitchFamily="34" charset="0"/>
                <a:cs typeface="Arial" panose="020B0604020202020204" pitchFamily="34" charset="0"/>
              </a:rPr>
              <a:t> </a:t>
            </a:r>
            <a:r>
              <a:rPr lang="en-US" sz="2000" spc="-25" dirty="0">
                <a:solidFill>
                  <a:srgbClr val="222328"/>
                </a:solidFill>
                <a:latin typeface="Arial" panose="020B0604020202020204" pitchFamily="34" charset="0"/>
                <a:cs typeface="Arial" panose="020B0604020202020204" pitchFamily="34" charset="0"/>
              </a:rPr>
              <a:t>we 	</a:t>
            </a:r>
            <a:r>
              <a:rPr lang="en-US" sz="2000" dirty="0">
                <a:solidFill>
                  <a:srgbClr val="222328"/>
                </a:solidFill>
                <a:latin typeface="Arial" panose="020B0604020202020204" pitchFamily="34" charset="0"/>
                <a:cs typeface="Arial" panose="020B0604020202020204" pitchFamily="34" charset="0"/>
              </a:rPr>
              <a:t>crossed</a:t>
            </a:r>
            <a:r>
              <a:rPr lang="en-US" sz="2000" spc="-75" dirty="0">
                <a:solidFill>
                  <a:srgbClr val="222328"/>
                </a:solidFill>
                <a:latin typeface="Arial" panose="020B0604020202020204" pitchFamily="34" charset="0"/>
                <a:cs typeface="Arial" panose="020B0604020202020204" pitchFamily="34" charset="0"/>
              </a:rPr>
              <a:t> </a:t>
            </a:r>
            <a:r>
              <a:rPr lang="en-US" sz="2000" spc="-20" dirty="0">
                <a:solidFill>
                  <a:srgbClr val="222328"/>
                </a:solidFill>
                <a:latin typeface="Arial" panose="020B0604020202020204" pitchFamily="34" charset="0"/>
                <a:cs typeface="Arial" panose="020B0604020202020204" pitchFamily="34" charset="0"/>
              </a:rPr>
              <a:t>over,</a:t>
            </a:r>
            <a:endParaRPr lang="en-US" sz="2000" dirty="0">
              <a:latin typeface="Arial" panose="020B0604020202020204" pitchFamily="34" charset="0"/>
              <a:cs typeface="Arial" panose="020B0604020202020204" pitchFamily="34" charset="0"/>
            </a:endParaRPr>
          </a:p>
          <a:p>
            <a:pPr marL="473075" marR="5080" indent="-460375" algn="just">
              <a:lnSpc>
                <a:spcPct val="100000"/>
              </a:lnSpc>
              <a:buAutoNum type="arabicPlain" startAt="23"/>
              <a:tabLst>
                <a:tab pos="476250" algn="l"/>
              </a:tabLst>
            </a:pPr>
            <a:r>
              <a:rPr lang="en-US" sz="2000" dirty="0">
                <a:solidFill>
                  <a:srgbClr val="222328"/>
                </a:solidFill>
                <a:latin typeface="Arial" panose="020B0604020202020204" pitchFamily="34" charset="0"/>
                <a:cs typeface="Arial" panose="020B0604020202020204" pitchFamily="34" charset="0"/>
              </a:rPr>
              <a:t>so</a:t>
            </a:r>
            <a:r>
              <a:rPr lang="en-US" sz="2000" spc="-3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that</a:t>
            </a:r>
            <a:r>
              <a:rPr lang="en-US" sz="2000" spc="-3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all</a:t>
            </a:r>
            <a:r>
              <a:rPr lang="en-US" sz="2000" spc="-2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the</a:t>
            </a:r>
            <a:r>
              <a:rPr lang="en-US" sz="2000" spc="-2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peoples</a:t>
            </a:r>
            <a:r>
              <a:rPr lang="en-US" sz="2000" spc="-3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of</a:t>
            </a:r>
            <a:r>
              <a:rPr lang="en-US" sz="2000" spc="-3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the</a:t>
            </a:r>
            <a:r>
              <a:rPr lang="en-US" sz="2000" spc="-2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earth</a:t>
            </a:r>
            <a:r>
              <a:rPr lang="en-US" sz="2000" spc="-2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may</a:t>
            </a:r>
            <a:r>
              <a:rPr lang="en-US" sz="2000" spc="-3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know</a:t>
            </a:r>
            <a:r>
              <a:rPr lang="en-US" sz="2000" spc="-3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that</a:t>
            </a:r>
            <a:r>
              <a:rPr lang="en-US" sz="2000" spc="-3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the</a:t>
            </a:r>
            <a:r>
              <a:rPr lang="en-US" sz="2000" spc="-3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hand</a:t>
            </a:r>
            <a:r>
              <a:rPr lang="en-US" sz="2000" spc="-2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of</a:t>
            </a:r>
            <a:r>
              <a:rPr lang="en-US" sz="2000" spc="-3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the</a:t>
            </a:r>
            <a:r>
              <a:rPr lang="en-US" sz="2000" spc="-2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Lord</a:t>
            </a:r>
            <a:r>
              <a:rPr lang="en-US" sz="2000" spc="-2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is</a:t>
            </a:r>
            <a:r>
              <a:rPr lang="en-US" sz="2000" spc="-2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mighty</a:t>
            </a:r>
            <a:r>
              <a:rPr lang="en-US" sz="2000" spc="-30" dirty="0">
                <a:solidFill>
                  <a:srgbClr val="222328"/>
                </a:solidFill>
                <a:latin typeface="Arial" panose="020B0604020202020204" pitchFamily="34" charset="0"/>
                <a:cs typeface="Arial" panose="020B0604020202020204" pitchFamily="34" charset="0"/>
              </a:rPr>
              <a:t> </a:t>
            </a:r>
            <a:r>
              <a:rPr lang="en-US" sz="2000" spc="-25" dirty="0">
                <a:solidFill>
                  <a:srgbClr val="222328"/>
                </a:solidFill>
                <a:latin typeface="Arial" panose="020B0604020202020204" pitchFamily="34" charset="0"/>
                <a:cs typeface="Arial" panose="020B0604020202020204" pitchFamily="34" charset="0"/>
              </a:rPr>
              <a:t>and 	</a:t>
            </a:r>
            <a:r>
              <a:rPr lang="en-US" sz="2000" dirty="0">
                <a:solidFill>
                  <a:srgbClr val="222328"/>
                </a:solidFill>
                <a:latin typeface="Arial" panose="020B0604020202020204" pitchFamily="34" charset="0"/>
                <a:cs typeface="Arial" panose="020B0604020202020204" pitchFamily="34" charset="0"/>
              </a:rPr>
              <a:t>so</a:t>
            </a:r>
            <a:r>
              <a:rPr lang="en-US" sz="2000" spc="-3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that</a:t>
            </a:r>
            <a:r>
              <a:rPr lang="en-US" sz="2000" spc="-4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you</a:t>
            </a:r>
            <a:r>
              <a:rPr lang="en-US" sz="2000" spc="-3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may</a:t>
            </a:r>
            <a:r>
              <a:rPr lang="en-US" sz="2000" spc="-3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fear</a:t>
            </a:r>
            <a:r>
              <a:rPr lang="en-US" sz="2000" spc="-3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the</a:t>
            </a:r>
            <a:r>
              <a:rPr lang="en-US" sz="2000" spc="-3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Lord</a:t>
            </a:r>
            <a:r>
              <a:rPr lang="en-US" sz="2000" spc="-30"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your</a:t>
            </a:r>
            <a:r>
              <a:rPr lang="en-US" sz="2000" spc="-35" dirty="0">
                <a:solidFill>
                  <a:srgbClr val="222328"/>
                </a:solidFill>
                <a:latin typeface="Arial" panose="020B0604020202020204" pitchFamily="34" charset="0"/>
                <a:cs typeface="Arial" panose="020B0604020202020204" pitchFamily="34" charset="0"/>
              </a:rPr>
              <a:t> </a:t>
            </a:r>
            <a:r>
              <a:rPr lang="en-US" sz="2000" dirty="0">
                <a:solidFill>
                  <a:srgbClr val="222328"/>
                </a:solidFill>
                <a:latin typeface="Arial" panose="020B0604020202020204" pitchFamily="34" charset="0"/>
                <a:cs typeface="Arial" panose="020B0604020202020204" pitchFamily="34" charset="0"/>
              </a:rPr>
              <a:t>God</a:t>
            </a:r>
            <a:r>
              <a:rPr lang="en-US" sz="2000" spc="-35" dirty="0">
                <a:solidFill>
                  <a:srgbClr val="222328"/>
                </a:solidFill>
                <a:latin typeface="Arial" panose="020B0604020202020204" pitchFamily="34" charset="0"/>
                <a:cs typeface="Arial" panose="020B0604020202020204" pitchFamily="34" charset="0"/>
              </a:rPr>
              <a:t> </a:t>
            </a:r>
            <a:r>
              <a:rPr lang="en-US" sz="2000" spc="-10" dirty="0">
                <a:solidFill>
                  <a:srgbClr val="222328"/>
                </a:solidFill>
                <a:latin typeface="Arial" panose="020B0604020202020204" pitchFamily="34" charset="0"/>
                <a:cs typeface="Arial" panose="020B0604020202020204" pitchFamily="34" charset="0"/>
              </a:rPr>
              <a:t>forever.”</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88546892"/>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6"/>
          <p:cNvSpPr txBox="1"/>
          <p:nvPr/>
        </p:nvSpPr>
        <p:spPr>
          <a:xfrm>
            <a:off x="4140975" y="3587128"/>
            <a:ext cx="1380162"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chemeClr val="lt1"/>
                </a:solidFill>
                <a:latin typeface="Quattrocento Sans"/>
                <a:ea typeface="Quattrocento Sans"/>
                <a:cs typeface="Quattrocento Sans"/>
                <a:sym typeface="Quattrocento Sans"/>
              </a:rPr>
              <a:t>Your title here</a:t>
            </a:r>
            <a:endParaRPr/>
          </a:p>
        </p:txBody>
      </p:sp>
      <p:sp>
        <p:nvSpPr>
          <p:cNvPr id="77" name="Google Shape;77;p6"/>
          <p:cNvSpPr txBox="1"/>
          <p:nvPr/>
        </p:nvSpPr>
        <p:spPr>
          <a:xfrm>
            <a:off x="816437" y="647882"/>
            <a:ext cx="10613282" cy="368814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000" b="1" dirty="0">
                <a:solidFill>
                  <a:schemeClr val="dk2"/>
                </a:solidFill>
                <a:latin typeface="Arial" panose="020B0604020202020204" pitchFamily="34" charset="0"/>
                <a:ea typeface="Quattrocento Sans"/>
                <a:cs typeface="Arial" panose="020B0604020202020204" pitchFamily="34" charset="0"/>
                <a:sym typeface="Quattrocento Sans"/>
              </a:rPr>
              <a:t>Key Terms</a:t>
            </a:r>
          </a:p>
          <a:p>
            <a:pPr marL="468630" marR="5080" indent="-455930" algn="just">
              <a:lnSpc>
                <a:spcPct val="100000"/>
              </a:lnSpc>
              <a:spcBef>
                <a:spcPts val="100"/>
              </a:spcBef>
              <a:buFont typeface="Arial"/>
              <a:buChar char="•"/>
              <a:tabLst>
                <a:tab pos="469900" algn="l"/>
              </a:tabLst>
            </a:pPr>
            <a:r>
              <a:rPr lang="en-US" sz="2400" b="1" dirty="0">
                <a:latin typeface="Arial"/>
                <a:cs typeface="Arial"/>
              </a:rPr>
              <a:t>Ark</a:t>
            </a:r>
            <a:r>
              <a:rPr lang="en-US" sz="2400" b="1" spc="175" dirty="0">
                <a:latin typeface="Arial"/>
                <a:cs typeface="Arial"/>
              </a:rPr>
              <a:t> </a:t>
            </a:r>
            <a:r>
              <a:rPr lang="en-US" sz="2400" b="1" dirty="0">
                <a:latin typeface="Arial"/>
                <a:cs typeface="Arial"/>
              </a:rPr>
              <a:t>of</a:t>
            </a:r>
            <a:r>
              <a:rPr lang="en-US" sz="2400" b="1" spc="180" dirty="0">
                <a:latin typeface="Arial"/>
                <a:cs typeface="Arial"/>
              </a:rPr>
              <a:t> </a:t>
            </a:r>
            <a:r>
              <a:rPr lang="en-US" sz="2400" b="1" dirty="0">
                <a:latin typeface="Arial"/>
                <a:cs typeface="Arial"/>
              </a:rPr>
              <a:t>the</a:t>
            </a:r>
            <a:r>
              <a:rPr lang="en-US" sz="2400" b="1" spc="180" dirty="0">
                <a:latin typeface="Arial"/>
                <a:cs typeface="Arial"/>
              </a:rPr>
              <a:t> </a:t>
            </a:r>
            <a:r>
              <a:rPr lang="en-US" sz="2400" b="1" dirty="0">
                <a:latin typeface="Arial"/>
                <a:cs typeface="Arial"/>
              </a:rPr>
              <a:t>Covenant</a:t>
            </a:r>
            <a:r>
              <a:rPr lang="en-US" sz="2400" b="1" spc="185" dirty="0">
                <a:latin typeface="Arial"/>
                <a:cs typeface="Arial"/>
              </a:rPr>
              <a:t> </a:t>
            </a:r>
            <a:r>
              <a:rPr lang="en-US" sz="2400" dirty="0">
                <a:latin typeface="Arial"/>
                <a:cs typeface="Arial"/>
              </a:rPr>
              <a:t>–</a:t>
            </a:r>
            <a:r>
              <a:rPr lang="en-US" sz="2400" spc="180" dirty="0">
                <a:latin typeface="Arial"/>
                <a:cs typeface="Arial"/>
              </a:rPr>
              <a:t> </a:t>
            </a:r>
            <a:r>
              <a:rPr lang="en-US" sz="2400" dirty="0">
                <a:latin typeface="Arial"/>
                <a:cs typeface="Arial"/>
              </a:rPr>
              <a:t>The</a:t>
            </a:r>
            <a:r>
              <a:rPr lang="en-US" sz="2400" spc="185" dirty="0">
                <a:latin typeface="Arial"/>
                <a:cs typeface="Arial"/>
              </a:rPr>
              <a:t> </a:t>
            </a:r>
            <a:r>
              <a:rPr lang="en-US" sz="2400" dirty="0">
                <a:latin typeface="Arial"/>
                <a:cs typeface="Arial"/>
              </a:rPr>
              <a:t>Ark</a:t>
            </a:r>
            <a:r>
              <a:rPr lang="en-US" sz="2400" spc="175" dirty="0">
                <a:latin typeface="Arial"/>
                <a:cs typeface="Arial"/>
              </a:rPr>
              <a:t> </a:t>
            </a:r>
            <a:r>
              <a:rPr lang="en-US" sz="2400" dirty="0">
                <a:latin typeface="Arial"/>
                <a:cs typeface="Arial"/>
              </a:rPr>
              <a:t>of</a:t>
            </a:r>
            <a:r>
              <a:rPr lang="en-US" sz="2400" spc="175" dirty="0">
                <a:latin typeface="Arial"/>
                <a:cs typeface="Arial"/>
              </a:rPr>
              <a:t> </a:t>
            </a:r>
            <a:r>
              <a:rPr lang="en-US" sz="2400" dirty="0">
                <a:latin typeface="Arial"/>
                <a:cs typeface="Arial"/>
              </a:rPr>
              <a:t>the</a:t>
            </a:r>
            <a:r>
              <a:rPr lang="en-US" sz="2400" spc="185" dirty="0">
                <a:latin typeface="Arial"/>
                <a:cs typeface="Arial"/>
              </a:rPr>
              <a:t> </a:t>
            </a:r>
            <a:r>
              <a:rPr lang="en-US" sz="2400" dirty="0">
                <a:latin typeface="Arial"/>
                <a:cs typeface="Arial"/>
              </a:rPr>
              <a:t>Covenant,</a:t>
            </a:r>
            <a:r>
              <a:rPr lang="en-US" sz="2400" spc="175" dirty="0">
                <a:latin typeface="Arial"/>
                <a:cs typeface="Arial"/>
              </a:rPr>
              <a:t> </a:t>
            </a:r>
            <a:r>
              <a:rPr lang="en-US" sz="2400" dirty="0">
                <a:latin typeface="Arial"/>
                <a:cs typeface="Arial"/>
              </a:rPr>
              <a:t>Ark</a:t>
            </a:r>
            <a:r>
              <a:rPr lang="en-US" sz="2400" spc="175" dirty="0">
                <a:latin typeface="Arial"/>
                <a:cs typeface="Arial"/>
              </a:rPr>
              <a:t> </a:t>
            </a:r>
            <a:r>
              <a:rPr lang="en-US" sz="2400" dirty="0">
                <a:latin typeface="Arial"/>
                <a:cs typeface="Arial"/>
              </a:rPr>
              <a:t>of</a:t>
            </a:r>
            <a:r>
              <a:rPr lang="en-US" sz="2400" spc="175" dirty="0">
                <a:latin typeface="Arial"/>
                <a:cs typeface="Arial"/>
              </a:rPr>
              <a:t> </a:t>
            </a:r>
            <a:r>
              <a:rPr lang="en-US" sz="2400" spc="-20" dirty="0">
                <a:latin typeface="Arial"/>
                <a:cs typeface="Arial"/>
              </a:rPr>
              <a:t>God, 	</a:t>
            </a:r>
            <a:r>
              <a:rPr lang="en-US" sz="2400" dirty="0">
                <a:latin typeface="Arial"/>
                <a:cs typeface="Arial"/>
              </a:rPr>
              <a:t>or</a:t>
            </a:r>
            <a:r>
              <a:rPr lang="en-US" sz="2400" spc="235" dirty="0">
                <a:latin typeface="Arial"/>
                <a:cs typeface="Arial"/>
              </a:rPr>
              <a:t> </a:t>
            </a:r>
            <a:r>
              <a:rPr lang="en-US" sz="2400" dirty="0">
                <a:latin typeface="Arial"/>
                <a:cs typeface="Arial"/>
              </a:rPr>
              <a:t>“chest</a:t>
            </a:r>
            <a:r>
              <a:rPr lang="en-US" sz="2400" spc="235" dirty="0">
                <a:latin typeface="Arial"/>
                <a:cs typeface="Arial"/>
              </a:rPr>
              <a:t> </a:t>
            </a:r>
            <a:r>
              <a:rPr lang="en-US" sz="2400" dirty="0">
                <a:latin typeface="Arial"/>
                <a:cs typeface="Arial"/>
              </a:rPr>
              <a:t>of</a:t>
            </a:r>
            <a:r>
              <a:rPr lang="en-US" sz="2400" spc="235" dirty="0">
                <a:latin typeface="Arial"/>
                <a:cs typeface="Arial"/>
              </a:rPr>
              <a:t> </a:t>
            </a:r>
            <a:r>
              <a:rPr lang="en-US" sz="2400" dirty="0">
                <a:latin typeface="Arial"/>
                <a:cs typeface="Arial"/>
              </a:rPr>
              <a:t>the</a:t>
            </a:r>
            <a:r>
              <a:rPr lang="en-US" sz="2400" spc="245" dirty="0">
                <a:latin typeface="Arial"/>
                <a:cs typeface="Arial"/>
              </a:rPr>
              <a:t> </a:t>
            </a:r>
            <a:r>
              <a:rPr lang="en-US" sz="2400" dirty="0">
                <a:latin typeface="Arial"/>
                <a:cs typeface="Arial"/>
              </a:rPr>
              <a:t>covenant,”</a:t>
            </a:r>
            <a:r>
              <a:rPr lang="en-US" sz="2400" spc="245" dirty="0">
                <a:latin typeface="Arial"/>
                <a:cs typeface="Arial"/>
              </a:rPr>
              <a:t> </a:t>
            </a:r>
            <a:r>
              <a:rPr lang="en-US" sz="2400" dirty="0">
                <a:latin typeface="Arial"/>
                <a:cs typeface="Arial"/>
              </a:rPr>
              <a:t>was</a:t>
            </a:r>
            <a:r>
              <a:rPr lang="en-US" sz="2400" spc="235" dirty="0">
                <a:latin typeface="Arial"/>
                <a:cs typeface="Arial"/>
              </a:rPr>
              <a:t> </a:t>
            </a:r>
            <a:r>
              <a:rPr lang="en-US" sz="2400" dirty="0">
                <a:latin typeface="Arial"/>
                <a:cs typeface="Arial"/>
              </a:rPr>
              <a:t>a</a:t>
            </a:r>
            <a:r>
              <a:rPr lang="en-US" sz="2400" spc="235" dirty="0">
                <a:latin typeface="Arial"/>
                <a:cs typeface="Arial"/>
              </a:rPr>
              <a:t> </a:t>
            </a:r>
            <a:r>
              <a:rPr lang="en-US" sz="2400" dirty="0">
                <a:latin typeface="Arial"/>
                <a:cs typeface="Arial"/>
              </a:rPr>
              <a:t>sacred,</a:t>
            </a:r>
            <a:r>
              <a:rPr lang="en-US" sz="2400" spc="235" dirty="0">
                <a:latin typeface="Arial"/>
                <a:cs typeface="Arial"/>
              </a:rPr>
              <a:t> </a:t>
            </a:r>
            <a:r>
              <a:rPr lang="en-US" sz="2400" spc="-10" dirty="0">
                <a:latin typeface="Arial"/>
                <a:cs typeface="Arial"/>
              </a:rPr>
              <a:t>gold-</a:t>
            </a:r>
            <a:r>
              <a:rPr lang="en-US" sz="2400" dirty="0">
                <a:latin typeface="Arial"/>
                <a:cs typeface="Arial"/>
              </a:rPr>
              <a:t>plated</a:t>
            </a:r>
            <a:r>
              <a:rPr lang="en-US" sz="2400" spc="240" dirty="0">
                <a:latin typeface="Arial"/>
                <a:cs typeface="Arial"/>
              </a:rPr>
              <a:t> </a:t>
            </a:r>
            <a:r>
              <a:rPr lang="en-US" sz="2400" spc="-10" dirty="0">
                <a:latin typeface="Arial"/>
                <a:cs typeface="Arial"/>
              </a:rPr>
              <a:t>wooden 	</a:t>
            </a:r>
            <a:r>
              <a:rPr lang="en-US" sz="2400" dirty="0">
                <a:latin typeface="Arial"/>
                <a:cs typeface="Arial"/>
              </a:rPr>
              <a:t>chest</a:t>
            </a:r>
            <a:r>
              <a:rPr lang="en-US" sz="2400" spc="254" dirty="0">
                <a:latin typeface="Arial"/>
                <a:cs typeface="Arial"/>
              </a:rPr>
              <a:t> </a:t>
            </a:r>
            <a:r>
              <a:rPr lang="en-US" sz="2400" dirty="0">
                <a:latin typeface="Arial"/>
                <a:cs typeface="Arial"/>
              </a:rPr>
              <a:t>holding</a:t>
            </a:r>
            <a:r>
              <a:rPr lang="en-US" sz="2400" spc="260" dirty="0">
                <a:latin typeface="Arial"/>
                <a:cs typeface="Arial"/>
              </a:rPr>
              <a:t> </a:t>
            </a:r>
            <a:r>
              <a:rPr lang="en-US" sz="2400" dirty="0">
                <a:latin typeface="Arial"/>
                <a:cs typeface="Arial"/>
              </a:rPr>
              <a:t>the</a:t>
            </a:r>
            <a:r>
              <a:rPr lang="en-US" sz="2400" spc="265" dirty="0">
                <a:latin typeface="Arial"/>
                <a:cs typeface="Arial"/>
              </a:rPr>
              <a:t> </a:t>
            </a:r>
            <a:r>
              <a:rPr lang="en-US" sz="2400" dirty="0">
                <a:latin typeface="Arial"/>
                <a:cs typeface="Arial"/>
              </a:rPr>
              <a:t>tablets</a:t>
            </a:r>
            <a:r>
              <a:rPr lang="en-US" sz="2400" spc="265" dirty="0">
                <a:latin typeface="Arial"/>
                <a:cs typeface="Arial"/>
              </a:rPr>
              <a:t> </a:t>
            </a:r>
            <a:r>
              <a:rPr lang="en-US" sz="2400" dirty="0">
                <a:latin typeface="Arial"/>
                <a:cs typeface="Arial"/>
              </a:rPr>
              <a:t>of</a:t>
            </a:r>
            <a:r>
              <a:rPr lang="en-US" sz="2400" spc="254" dirty="0">
                <a:latin typeface="Arial"/>
                <a:cs typeface="Arial"/>
              </a:rPr>
              <a:t> </a:t>
            </a:r>
            <a:r>
              <a:rPr lang="en-US" sz="2400" dirty="0">
                <a:latin typeface="Arial"/>
                <a:cs typeface="Arial"/>
              </a:rPr>
              <a:t>the</a:t>
            </a:r>
            <a:r>
              <a:rPr lang="en-US" sz="2400" spc="265" dirty="0">
                <a:latin typeface="Arial"/>
                <a:cs typeface="Arial"/>
              </a:rPr>
              <a:t> </a:t>
            </a:r>
            <a:r>
              <a:rPr lang="en-US" sz="2400" dirty="0">
                <a:latin typeface="Arial"/>
                <a:cs typeface="Arial"/>
              </a:rPr>
              <a:t>Ten</a:t>
            </a:r>
            <a:r>
              <a:rPr lang="en-US" sz="2400" spc="265" dirty="0">
                <a:latin typeface="Arial"/>
                <a:cs typeface="Arial"/>
              </a:rPr>
              <a:t> </a:t>
            </a:r>
            <a:r>
              <a:rPr lang="en-US" sz="2400" dirty="0">
                <a:latin typeface="Arial"/>
                <a:cs typeface="Arial"/>
              </a:rPr>
              <a:t>Commandments</a:t>
            </a:r>
            <a:r>
              <a:rPr lang="en-US" sz="2400" spc="250" dirty="0">
                <a:latin typeface="Arial"/>
                <a:cs typeface="Arial"/>
              </a:rPr>
              <a:t> </a:t>
            </a:r>
            <a:r>
              <a:rPr lang="en-US" sz="2400" dirty="0">
                <a:latin typeface="Arial"/>
                <a:cs typeface="Arial"/>
              </a:rPr>
              <a:t>given</a:t>
            </a:r>
            <a:r>
              <a:rPr lang="en-US" sz="2400" spc="265" dirty="0">
                <a:latin typeface="Arial"/>
                <a:cs typeface="Arial"/>
              </a:rPr>
              <a:t> </a:t>
            </a:r>
            <a:r>
              <a:rPr lang="en-US" sz="2400" spc="-25" dirty="0">
                <a:latin typeface="Arial"/>
                <a:cs typeface="Arial"/>
              </a:rPr>
              <a:t>to 	</a:t>
            </a:r>
            <a:r>
              <a:rPr lang="en-US" sz="2400" dirty="0">
                <a:latin typeface="Arial"/>
                <a:cs typeface="Arial"/>
              </a:rPr>
              <a:t>Moses</a:t>
            </a:r>
            <a:r>
              <a:rPr lang="en-US" sz="2400" spc="85" dirty="0">
                <a:latin typeface="Arial"/>
                <a:cs typeface="Arial"/>
              </a:rPr>
              <a:t>  </a:t>
            </a:r>
            <a:r>
              <a:rPr lang="en-US" sz="2400" dirty="0">
                <a:latin typeface="Arial"/>
                <a:cs typeface="Arial"/>
              </a:rPr>
              <a:t>by</a:t>
            </a:r>
            <a:r>
              <a:rPr lang="en-US" sz="2400" spc="85" dirty="0">
                <a:latin typeface="Arial"/>
                <a:cs typeface="Arial"/>
              </a:rPr>
              <a:t>  </a:t>
            </a:r>
            <a:r>
              <a:rPr lang="en-US" sz="2400" dirty="0">
                <a:latin typeface="Arial"/>
                <a:cs typeface="Arial"/>
              </a:rPr>
              <a:t>God</a:t>
            </a:r>
            <a:r>
              <a:rPr lang="en-US" sz="2400" spc="85" dirty="0">
                <a:latin typeface="Arial"/>
                <a:cs typeface="Arial"/>
              </a:rPr>
              <a:t>  </a:t>
            </a:r>
            <a:r>
              <a:rPr lang="en-US" sz="2400" dirty="0">
                <a:latin typeface="Arial"/>
                <a:cs typeface="Arial"/>
              </a:rPr>
              <a:t>on</a:t>
            </a:r>
            <a:r>
              <a:rPr lang="en-US" sz="2400" spc="90" dirty="0">
                <a:latin typeface="Arial"/>
                <a:cs typeface="Arial"/>
              </a:rPr>
              <a:t>  </a:t>
            </a:r>
            <a:r>
              <a:rPr lang="en-US" sz="2400" dirty="0">
                <a:latin typeface="Arial"/>
                <a:cs typeface="Arial"/>
              </a:rPr>
              <a:t>Mount</a:t>
            </a:r>
            <a:r>
              <a:rPr lang="en-US" sz="2400" spc="80" dirty="0">
                <a:latin typeface="Arial"/>
                <a:cs typeface="Arial"/>
              </a:rPr>
              <a:t>  </a:t>
            </a:r>
            <a:r>
              <a:rPr lang="en-US" sz="2400" dirty="0">
                <a:latin typeface="Arial"/>
                <a:cs typeface="Arial"/>
              </a:rPr>
              <a:t>Sinai.</a:t>
            </a:r>
            <a:r>
              <a:rPr lang="en-US" sz="2400" spc="85" dirty="0">
                <a:latin typeface="Arial"/>
                <a:cs typeface="Arial"/>
              </a:rPr>
              <a:t>  </a:t>
            </a:r>
            <a:r>
              <a:rPr lang="en-US" sz="2400" dirty="0">
                <a:latin typeface="Arial"/>
                <a:cs typeface="Arial"/>
              </a:rPr>
              <a:t>It</a:t>
            </a:r>
            <a:r>
              <a:rPr lang="en-US" sz="2400" spc="80" dirty="0">
                <a:latin typeface="Arial"/>
                <a:cs typeface="Arial"/>
              </a:rPr>
              <a:t>  </a:t>
            </a:r>
            <a:r>
              <a:rPr lang="en-US" sz="2400" dirty="0">
                <a:latin typeface="Arial"/>
                <a:cs typeface="Arial"/>
              </a:rPr>
              <a:t>also</a:t>
            </a:r>
            <a:r>
              <a:rPr lang="en-US" sz="2400" spc="90" dirty="0">
                <a:latin typeface="Arial"/>
                <a:cs typeface="Arial"/>
              </a:rPr>
              <a:t>  </a:t>
            </a:r>
            <a:r>
              <a:rPr lang="en-US" sz="2400" dirty="0">
                <a:latin typeface="Arial"/>
                <a:cs typeface="Arial"/>
              </a:rPr>
              <a:t>symbolized</a:t>
            </a:r>
            <a:r>
              <a:rPr lang="en-US" sz="2400" spc="90" dirty="0">
                <a:latin typeface="Arial"/>
                <a:cs typeface="Arial"/>
              </a:rPr>
              <a:t>  </a:t>
            </a:r>
            <a:r>
              <a:rPr lang="en-US" sz="2400" spc="-10" dirty="0">
                <a:latin typeface="Arial"/>
                <a:cs typeface="Arial"/>
              </a:rPr>
              <a:t>God’s 	</a:t>
            </a:r>
            <a:r>
              <a:rPr lang="en-US" sz="2400" dirty="0">
                <a:latin typeface="Arial"/>
                <a:cs typeface="Arial"/>
              </a:rPr>
              <a:t>presence</a:t>
            </a:r>
            <a:r>
              <a:rPr lang="en-US" sz="2400" spc="525" dirty="0">
                <a:latin typeface="Arial"/>
                <a:cs typeface="Arial"/>
              </a:rPr>
              <a:t> </a:t>
            </a:r>
            <a:r>
              <a:rPr lang="en-US" sz="2400" dirty="0">
                <a:latin typeface="Arial"/>
                <a:cs typeface="Arial"/>
              </a:rPr>
              <a:t>and</a:t>
            </a:r>
            <a:r>
              <a:rPr lang="en-US" sz="2400" spc="525" dirty="0">
                <a:latin typeface="Arial"/>
                <a:cs typeface="Arial"/>
              </a:rPr>
              <a:t> </a:t>
            </a:r>
            <a:r>
              <a:rPr lang="en-US" sz="2400" dirty="0">
                <a:latin typeface="Arial"/>
                <a:cs typeface="Arial"/>
              </a:rPr>
              <a:t>represented</a:t>
            </a:r>
            <a:r>
              <a:rPr lang="en-US" sz="2400" spc="525" dirty="0">
                <a:latin typeface="Arial"/>
                <a:cs typeface="Arial"/>
              </a:rPr>
              <a:t> </a:t>
            </a:r>
            <a:r>
              <a:rPr lang="en-US" sz="2400" dirty="0">
                <a:latin typeface="Arial"/>
                <a:cs typeface="Arial"/>
              </a:rPr>
              <a:t>the</a:t>
            </a:r>
            <a:r>
              <a:rPr lang="en-US" sz="2400" spc="525" dirty="0">
                <a:latin typeface="Arial"/>
                <a:cs typeface="Arial"/>
              </a:rPr>
              <a:t> </a:t>
            </a:r>
            <a:r>
              <a:rPr lang="en-US" sz="2400" dirty="0">
                <a:latin typeface="Arial"/>
                <a:cs typeface="Arial"/>
              </a:rPr>
              <a:t>moral</a:t>
            </a:r>
            <a:r>
              <a:rPr lang="en-US" sz="2400" spc="525" dirty="0">
                <a:latin typeface="Arial"/>
                <a:cs typeface="Arial"/>
              </a:rPr>
              <a:t> </a:t>
            </a:r>
            <a:r>
              <a:rPr lang="en-US" sz="2400" dirty="0">
                <a:latin typeface="Arial"/>
                <a:cs typeface="Arial"/>
              </a:rPr>
              <a:t>laws</a:t>
            </a:r>
            <a:r>
              <a:rPr lang="en-US" sz="2400" spc="520" dirty="0">
                <a:latin typeface="Arial"/>
                <a:cs typeface="Arial"/>
              </a:rPr>
              <a:t> </a:t>
            </a:r>
            <a:r>
              <a:rPr lang="en-US" sz="2400" dirty="0">
                <a:latin typeface="Arial"/>
                <a:cs typeface="Arial"/>
              </a:rPr>
              <a:t>that</a:t>
            </a:r>
            <a:r>
              <a:rPr lang="en-US" sz="2400" spc="520" dirty="0">
                <a:latin typeface="Arial"/>
                <a:cs typeface="Arial"/>
              </a:rPr>
              <a:t> </a:t>
            </a:r>
            <a:r>
              <a:rPr lang="en-US" sz="2400" dirty="0">
                <a:latin typeface="Arial"/>
                <a:cs typeface="Arial"/>
              </a:rPr>
              <a:t>bound</a:t>
            </a:r>
            <a:r>
              <a:rPr lang="en-US" sz="2400" spc="525" dirty="0">
                <a:latin typeface="Arial"/>
                <a:cs typeface="Arial"/>
              </a:rPr>
              <a:t> </a:t>
            </a:r>
            <a:r>
              <a:rPr lang="en-US" sz="2400" spc="-10" dirty="0">
                <a:latin typeface="Arial"/>
                <a:cs typeface="Arial"/>
              </a:rPr>
              <a:t>God’s 	</a:t>
            </a:r>
            <a:r>
              <a:rPr lang="en-US" sz="2400" dirty="0">
                <a:latin typeface="Arial"/>
                <a:cs typeface="Arial"/>
              </a:rPr>
              <a:t>relationship</a:t>
            </a:r>
            <a:r>
              <a:rPr lang="en-US" sz="2400" spc="-90" dirty="0">
                <a:latin typeface="Arial"/>
                <a:cs typeface="Arial"/>
              </a:rPr>
              <a:t> </a:t>
            </a:r>
            <a:r>
              <a:rPr lang="en-US" sz="2400" dirty="0">
                <a:latin typeface="Arial"/>
                <a:cs typeface="Arial"/>
              </a:rPr>
              <a:t>with</a:t>
            </a:r>
            <a:r>
              <a:rPr lang="en-US" sz="2400" spc="-90" dirty="0">
                <a:latin typeface="Arial"/>
                <a:cs typeface="Arial"/>
              </a:rPr>
              <a:t> </a:t>
            </a:r>
            <a:r>
              <a:rPr lang="en-US" sz="2400" spc="-10" dirty="0">
                <a:latin typeface="Arial"/>
                <a:cs typeface="Arial"/>
              </a:rPr>
              <a:t>Israel.</a:t>
            </a:r>
            <a:endParaRPr lang="en-US" sz="2400" dirty="0">
              <a:latin typeface="Arial"/>
              <a:cs typeface="Arial"/>
            </a:endParaRPr>
          </a:p>
          <a:p>
            <a:pPr marL="468630" marR="5080" indent="-455930" algn="just">
              <a:lnSpc>
                <a:spcPct val="99600"/>
              </a:lnSpc>
              <a:spcBef>
                <a:spcPts val="60"/>
              </a:spcBef>
              <a:buFont typeface="Arial"/>
              <a:buChar char="•"/>
              <a:tabLst>
                <a:tab pos="469900" algn="l"/>
              </a:tabLst>
            </a:pPr>
            <a:r>
              <a:rPr lang="en-US" sz="2400" b="1" dirty="0">
                <a:latin typeface="Arial"/>
                <a:cs typeface="Arial"/>
              </a:rPr>
              <a:t>Gilgal</a:t>
            </a:r>
            <a:r>
              <a:rPr lang="en-US" sz="2400" b="1" spc="-40" dirty="0">
                <a:latin typeface="Arial"/>
                <a:cs typeface="Arial"/>
              </a:rPr>
              <a:t> </a:t>
            </a:r>
            <a:r>
              <a:rPr lang="en-US" sz="2400" dirty="0">
                <a:latin typeface="Arial"/>
                <a:cs typeface="Arial"/>
              </a:rPr>
              <a:t>–</a:t>
            </a:r>
            <a:r>
              <a:rPr lang="en-US" sz="2400" spc="-30" dirty="0">
                <a:latin typeface="Arial"/>
                <a:cs typeface="Arial"/>
              </a:rPr>
              <a:t> </a:t>
            </a:r>
            <a:r>
              <a:rPr lang="en-US" sz="2400" dirty="0">
                <a:latin typeface="Arial"/>
                <a:cs typeface="Arial"/>
              </a:rPr>
              <a:t>Served</a:t>
            </a:r>
            <a:r>
              <a:rPr lang="en-US" sz="2400" spc="-30" dirty="0">
                <a:latin typeface="Arial"/>
                <a:cs typeface="Arial"/>
              </a:rPr>
              <a:t> </a:t>
            </a:r>
            <a:r>
              <a:rPr lang="en-US" sz="2400" dirty="0">
                <a:latin typeface="Arial"/>
                <a:cs typeface="Arial"/>
              </a:rPr>
              <a:t>as</a:t>
            </a:r>
            <a:r>
              <a:rPr lang="en-US" sz="2400" spc="-40" dirty="0">
                <a:latin typeface="Arial"/>
                <a:cs typeface="Arial"/>
              </a:rPr>
              <a:t> </a:t>
            </a:r>
            <a:r>
              <a:rPr lang="en-US" sz="2400" dirty="0">
                <a:latin typeface="Arial"/>
                <a:cs typeface="Arial"/>
              </a:rPr>
              <a:t>the</a:t>
            </a:r>
            <a:r>
              <a:rPr lang="en-US" sz="2400" spc="-30" dirty="0">
                <a:latin typeface="Arial"/>
                <a:cs typeface="Arial"/>
              </a:rPr>
              <a:t> </a:t>
            </a:r>
            <a:r>
              <a:rPr lang="en-US" sz="2400" dirty="0">
                <a:latin typeface="Arial"/>
                <a:cs typeface="Arial"/>
              </a:rPr>
              <a:t>Israelites’</a:t>
            </a:r>
            <a:r>
              <a:rPr lang="en-US" sz="2400" spc="-30" dirty="0">
                <a:latin typeface="Arial"/>
                <a:cs typeface="Arial"/>
              </a:rPr>
              <a:t> </a:t>
            </a:r>
            <a:r>
              <a:rPr lang="en-US" sz="2400" dirty="0">
                <a:latin typeface="Arial"/>
                <a:cs typeface="Arial"/>
              </a:rPr>
              <a:t>first</a:t>
            </a:r>
            <a:r>
              <a:rPr lang="en-US" sz="2400" spc="-35" dirty="0">
                <a:latin typeface="Arial"/>
                <a:cs typeface="Arial"/>
              </a:rPr>
              <a:t> </a:t>
            </a:r>
            <a:r>
              <a:rPr lang="en-US" sz="2400" dirty="0">
                <a:latin typeface="Arial"/>
                <a:cs typeface="Arial"/>
              </a:rPr>
              <a:t>campsite</a:t>
            </a:r>
            <a:r>
              <a:rPr lang="en-US" sz="2400" spc="-30" dirty="0">
                <a:latin typeface="Arial"/>
                <a:cs typeface="Arial"/>
              </a:rPr>
              <a:t> </a:t>
            </a:r>
            <a:r>
              <a:rPr lang="en-US" sz="2400" dirty="0">
                <a:latin typeface="Arial"/>
                <a:cs typeface="Arial"/>
              </a:rPr>
              <a:t>in</a:t>
            </a:r>
            <a:r>
              <a:rPr lang="en-US" sz="2400" spc="-30" dirty="0">
                <a:latin typeface="Arial"/>
                <a:cs typeface="Arial"/>
              </a:rPr>
              <a:t> </a:t>
            </a:r>
            <a:r>
              <a:rPr lang="en-US" sz="2400" dirty="0">
                <a:latin typeface="Arial"/>
                <a:cs typeface="Arial"/>
              </a:rPr>
              <a:t>the</a:t>
            </a:r>
            <a:r>
              <a:rPr lang="en-US" sz="2400" spc="-25" dirty="0">
                <a:latin typeface="Arial"/>
                <a:cs typeface="Arial"/>
              </a:rPr>
              <a:t> </a:t>
            </a:r>
            <a:r>
              <a:rPr lang="en-US" sz="2400" spc="-10" dirty="0">
                <a:latin typeface="Arial"/>
                <a:cs typeface="Arial"/>
              </a:rPr>
              <a:t>Promised 	</a:t>
            </a:r>
            <a:r>
              <a:rPr lang="en-US" sz="2400" dirty="0">
                <a:latin typeface="Arial"/>
                <a:cs typeface="Arial"/>
              </a:rPr>
              <a:t>Land</a:t>
            </a:r>
            <a:r>
              <a:rPr lang="en-US" sz="2400" spc="425" dirty="0">
                <a:latin typeface="Arial"/>
                <a:cs typeface="Arial"/>
              </a:rPr>
              <a:t>  </a:t>
            </a:r>
            <a:r>
              <a:rPr lang="en-US" sz="2400" dirty="0">
                <a:latin typeface="Arial"/>
                <a:cs typeface="Arial"/>
              </a:rPr>
              <a:t>and</a:t>
            </a:r>
            <a:r>
              <a:rPr lang="en-US" sz="2400" spc="430" dirty="0">
                <a:latin typeface="Arial"/>
                <a:cs typeface="Arial"/>
              </a:rPr>
              <a:t>  </a:t>
            </a:r>
            <a:r>
              <a:rPr lang="en-US" sz="2400" dirty="0">
                <a:latin typeface="Arial"/>
                <a:cs typeface="Arial"/>
              </a:rPr>
              <a:t>acted</a:t>
            </a:r>
            <a:r>
              <a:rPr lang="en-US" sz="2400" spc="425" dirty="0">
                <a:latin typeface="Arial"/>
                <a:cs typeface="Arial"/>
              </a:rPr>
              <a:t>  </a:t>
            </a:r>
            <a:r>
              <a:rPr lang="en-US" sz="2400" dirty="0">
                <a:latin typeface="Arial"/>
                <a:cs typeface="Arial"/>
              </a:rPr>
              <a:t>as</a:t>
            </a:r>
            <a:r>
              <a:rPr lang="en-US" sz="2400" spc="425" dirty="0">
                <a:latin typeface="Arial"/>
                <a:cs typeface="Arial"/>
              </a:rPr>
              <a:t>  </a:t>
            </a:r>
            <a:r>
              <a:rPr lang="en-US" sz="2400" dirty="0">
                <a:latin typeface="Arial"/>
                <a:cs typeface="Arial"/>
              </a:rPr>
              <a:t>their</a:t>
            </a:r>
            <a:r>
              <a:rPr lang="en-US" sz="2400" spc="430" dirty="0">
                <a:latin typeface="Arial"/>
                <a:cs typeface="Arial"/>
              </a:rPr>
              <a:t>  </a:t>
            </a:r>
            <a:r>
              <a:rPr lang="en-US" sz="2400" dirty="0">
                <a:latin typeface="Arial"/>
                <a:cs typeface="Arial"/>
              </a:rPr>
              <a:t>primary</a:t>
            </a:r>
            <a:r>
              <a:rPr lang="en-US" sz="2400" spc="430" dirty="0">
                <a:latin typeface="Arial"/>
                <a:cs typeface="Arial"/>
              </a:rPr>
              <a:t>  </a:t>
            </a:r>
            <a:r>
              <a:rPr lang="en-US" sz="2400" dirty="0">
                <a:latin typeface="Arial"/>
                <a:cs typeface="Arial"/>
              </a:rPr>
              <a:t>military</a:t>
            </a:r>
            <a:r>
              <a:rPr lang="en-US" sz="2400" spc="425" dirty="0">
                <a:latin typeface="Arial"/>
                <a:cs typeface="Arial"/>
              </a:rPr>
              <a:t>  </a:t>
            </a:r>
            <a:r>
              <a:rPr lang="en-US" sz="2400" dirty="0">
                <a:latin typeface="Arial"/>
                <a:cs typeface="Arial"/>
              </a:rPr>
              <a:t>and</a:t>
            </a:r>
            <a:r>
              <a:rPr lang="en-US" sz="2400" spc="430" dirty="0">
                <a:latin typeface="Arial"/>
                <a:cs typeface="Arial"/>
              </a:rPr>
              <a:t>  </a:t>
            </a:r>
            <a:r>
              <a:rPr lang="en-US" sz="2400" spc="-10" dirty="0">
                <a:latin typeface="Arial"/>
                <a:cs typeface="Arial"/>
              </a:rPr>
              <a:t>spiritual 	</a:t>
            </a:r>
            <a:r>
              <a:rPr lang="en-US" sz="2400" dirty="0">
                <a:latin typeface="Arial"/>
                <a:cs typeface="Arial"/>
              </a:rPr>
              <a:t>headquarters</a:t>
            </a:r>
            <a:r>
              <a:rPr lang="en-US" sz="2400" spc="-80" dirty="0">
                <a:latin typeface="Arial"/>
                <a:cs typeface="Arial"/>
              </a:rPr>
              <a:t> </a:t>
            </a:r>
            <a:r>
              <a:rPr lang="en-US" sz="2400" dirty="0">
                <a:latin typeface="Arial"/>
                <a:cs typeface="Arial"/>
              </a:rPr>
              <a:t>during</a:t>
            </a:r>
            <a:r>
              <a:rPr lang="en-US" sz="2400" spc="-65" dirty="0">
                <a:latin typeface="Arial"/>
                <a:cs typeface="Arial"/>
              </a:rPr>
              <a:t> </a:t>
            </a:r>
            <a:r>
              <a:rPr lang="en-US" sz="2400" dirty="0">
                <a:latin typeface="Arial"/>
                <a:cs typeface="Arial"/>
              </a:rPr>
              <a:t>the</a:t>
            </a:r>
            <a:r>
              <a:rPr lang="en-US" sz="2400" spc="-60" dirty="0">
                <a:latin typeface="Arial"/>
                <a:cs typeface="Arial"/>
              </a:rPr>
              <a:t> </a:t>
            </a:r>
            <a:r>
              <a:rPr lang="en-US" sz="2400" dirty="0">
                <a:latin typeface="Arial"/>
                <a:cs typeface="Arial"/>
              </a:rPr>
              <a:t>conquest</a:t>
            </a:r>
            <a:r>
              <a:rPr lang="en-US" sz="2400" spc="-75" dirty="0">
                <a:latin typeface="Arial"/>
                <a:cs typeface="Arial"/>
              </a:rPr>
              <a:t> </a:t>
            </a:r>
            <a:r>
              <a:rPr lang="en-US" sz="2400" dirty="0">
                <a:latin typeface="Arial"/>
                <a:cs typeface="Arial"/>
              </a:rPr>
              <a:t>of</a:t>
            </a:r>
            <a:r>
              <a:rPr lang="en-US" sz="2400" spc="-70" dirty="0">
                <a:latin typeface="Arial"/>
                <a:cs typeface="Arial"/>
              </a:rPr>
              <a:t> </a:t>
            </a:r>
            <a:r>
              <a:rPr lang="en-US" sz="2400" spc="-10" dirty="0">
                <a:latin typeface="Arial"/>
                <a:cs typeface="Arial"/>
              </a:rPr>
              <a:t>Canaan.</a:t>
            </a:r>
            <a:endParaRPr lang="en-US" sz="2400" dirty="0">
              <a:latin typeface="Arial"/>
              <a:cs typeface="Arial"/>
            </a:endParaRPr>
          </a:p>
        </p:txBody>
      </p:sp>
    </p:spTree>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pic>
        <p:nvPicPr>
          <p:cNvPr id="82" name="Google Shape;82;p7" descr="LFS PP Slide Introduction.jpg"/>
          <p:cNvPicPr preferRelativeResize="0"/>
          <p:nvPr/>
        </p:nvPicPr>
        <p:blipFill rotWithShape="1">
          <a:blip r:embed="rId3">
            <a:alphaModFix/>
          </a:blip>
          <a:srcRect/>
          <a:stretch/>
        </p:blipFill>
        <p:spPr>
          <a:xfrm>
            <a:off x="5267" y="10750"/>
            <a:ext cx="12194072" cy="6895629"/>
          </a:xfrm>
          <a:prstGeom prst="rect">
            <a:avLst/>
          </a:prstGeom>
          <a:noFill/>
          <a:ln>
            <a:noFill/>
          </a:ln>
        </p:spPr>
      </p:pic>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8"/>
          <p:cNvSpPr txBox="1"/>
          <p:nvPr/>
        </p:nvSpPr>
        <p:spPr>
          <a:xfrm>
            <a:off x="816450" y="1142166"/>
            <a:ext cx="10559100" cy="1815841"/>
          </a:xfrm>
          <a:prstGeom prst="rect">
            <a:avLst/>
          </a:prstGeom>
          <a:noFill/>
          <a:ln>
            <a:noFill/>
          </a:ln>
        </p:spPr>
        <p:txBody>
          <a:bodyPr spcFirstLastPara="1" wrap="square" lIns="91425" tIns="45700" rIns="91425" bIns="45700" anchor="t" anchorCtr="0">
            <a:spAutoFit/>
          </a:bodyPr>
          <a:lstStyle/>
          <a:p>
            <a:pPr algn="just"/>
            <a:r>
              <a:rPr lang="en-US" sz="2800" dirty="0"/>
              <a:t>In</a:t>
            </a:r>
            <a:r>
              <a:rPr lang="en-US" sz="2800" spc="345" dirty="0"/>
              <a:t> </a:t>
            </a:r>
            <a:r>
              <a:rPr lang="en-US" sz="2800" dirty="0"/>
              <a:t>the</a:t>
            </a:r>
            <a:r>
              <a:rPr lang="en-US" sz="2800" spc="350" dirty="0"/>
              <a:t> </a:t>
            </a:r>
            <a:r>
              <a:rPr lang="en-US" sz="2800" dirty="0"/>
              <a:t>Bible,</a:t>
            </a:r>
            <a:r>
              <a:rPr lang="en-US" sz="2800" spc="340" dirty="0"/>
              <a:t> </a:t>
            </a:r>
            <a:r>
              <a:rPr lang="en-US" sz="2800" dirty="0"/>
              <a:t>the</a:t>
            </a:r>
            <a:r>
              <a:rPr lang="en-US" sz="2800" spc="350" dirty="0"/>
              <a:t> </a:t>
            </a:r>
            <a:r>
              <a:rPr lang="en-US" sz="2800" dirty="0"/>
              <a:t>Levitical</a:t>
            </a:r>
            <a:r>
              <a:rPr lang="en-US" sz="2800" spc="350" dirty="0"/>
              <a:t> </a:t>
            </a:r>
            <a:r>
              <a:rPr lang="en-US" sz="2800" dirty="0"/>
              <a:t>priests</a:t>
            </a:r>
            <a:r>
              <a:rPr lang="en-US" sz="2800" spc="345" dirty="0"/>
              <a:t> </a:t>
            </a:r>
            <a:r>
              <a:rPr lang="en-US" sz="2800" dirty="0"/>
              <a:t>were</a:t>
            </a:r>
            <a:r>
              <a:rPr lang="en-US" sz="2800" spc="345" dirty="0"/>
              <a:t> </a:t>
            </a:r>
            <a:r>
              <a:rPr lang="en-US" sz="2800" dirty="0"/>
              <a:t>the</a:t>
            </a:r>
            <a:r>
              <a:rPr lang="en-US" sz="2800" spc="350" dirty="0"/>
              <a:t> </a:t>
            </a:r>
            <a:r>
              <a:rPr lang="en-US" sz="2800" dirty="0"/>
              <a:t>male</a:t>
            </a:r>
            <a:r>
              <a:rPr lang="en-US" sz="2800" spc="350" dirty="0"/>
              <a:t> </a:t>
            </a:r>
            <a:r>
              <a:rPr lang="en-US" sz="2800" dirty="0"/>
              <a:t>descendants</a:t>
            </a:r>
            <a:r>
              <a:rPr lang="en-US" sz="2800" spc="345" dirty="0"/>
              <a:t> </a:t>
            </a:r>
            <a:r>
              <a:rPr lang="en-US" sz="2800" spc="-25" dirty="0"/>
              <a:t>of </a:t>
            </a:r>
            <a:r>
              <a:rPr lang="en-US" sz="2800" dirty="0"/>
              <a:t>Aaron</a:t>
            </a:r>
            <a:r>
              <a:rPr lang="en-US" sz="2800" spc="260" dirty="0"/>
              <a:t> </a:t>
            </a:r>
            <a:r>
              <a:rPr lang="en-US" sz="2800" dirty="0"/>
              <a:t>from</a:t>
            </a:r>
            <a:r>
              <a:rPr lang="en-US" sz="2800" spc="260" dirty="0"/>
              <a:t> </a:t>
            </a:r>
            <a:r>
              <a:rPr lang="en-US" sz="2800" dirty="0"/>
              <a:t>the</a:t>
            </a:r>
            <a:r>
              <a:rPr lang="en-US" sz="2800" spc="265" dirty="0"/>
              <a:t> </a:t>
            </a:r>
            <a:r>
              <a:rPr lang="en-US" sz="2800" dirty="0"/>
              <a:t>tribe</a:t>
            </a:r>
            <a:r>
              <a:rPr lang="en-US" sz="2800" spc="260" dirty="0"/>
              <a:t> </a:t>
            </a:r>
            <a:r>
              <a:rPr lang="en-US" sz="2800" dirty="0"/>
              <a:t>of</a:t>
            </a:r>
            <a:r>
              <a:rPr lang="en-US" sz="2800" spc="254" dirty="0"/>
              <a:t> </a:t>
            </a:r>
            <a:r>
              <a:rPr lang="en-US" sz="2800" dirty="0"/>
              <a:t>Levi.</a:t>
            </a:r>
            <a:r>
              <a:rPr lang="en-US" sz="2800" spc="250" dirty="0"/>
              <a:t> </a:t>
            </a:r>
            <a:r>
              <a:rPr lang="en-US" sz="2800" dirty="0"/>
              <a:t>They</a:t>
            </a:r>
            <a:r>
              <a:rPr lang="en-US" sz="2800" spc="260" dirty="0"/>
              <a:t> </a:t>
            </a:r>
            <a:r>
              <a:rPr lang="en-US" sz="2800" dirty="0"/>
              <a:t>were</a:t>
            </a:r>
            <a:r>
              <a:rPr lang="en-US" sz="2800" spc="265" dirty="0"/>
              <a:t> </a:t>
            </a:r>
            <a:r>
              <a:rPr lang="en-US" sz="2800" dirty="0"/>
              <a:t>specifically</a:t>
            </a:r>
            <a:r>
              <a:rPr lang="en-US" sz="2800" spc="254" dirty="0"/>
              <a:t> </a:t>
            </a:r>
            <a:r>
              <a:rPr lang="en-US" sz="2800" dirty="0"/>
              <a:t>set</a:t>
            </a:r>
            <a:r>
              <a:rPr lang="en-US" sz="2800" spc="254" dirty="0"/>
              <a:t> </a:t>
            </a:r>
            <a:r>
              <a:rPr lang="en-US" sz="2800" dirty="0"/>
              <a:t>apart</a:t>
            </a:r>
            <a:r>
              <a:rPr lang="en-US" sz="2800" spc="250" dirty="0"/>
              <a:t> </a:t>
            </a:r>
            <a:r>
              <a:rPr lang="en-US" sz="2800" spc="-25" dirty="0"/>
              <a:t>by </a:t>
            </a:r>
            <a:r>
              <a:rPr lang="en-US" sz="2800" dirty="0"/>
              <a:t>divine</a:t>
            </a:r>
            <a:r>
              <a:rPr lang="en-US" sz="2800" spc="605" dirty="0"/>
              <a:t> </a:t>
            </a:r>
            <a:r>
              <a:rPr lang="en-US" sz="2800" dirty="0"/>
              <a:t>command</a:t>
            </a:r>
            <a:r>
              <a:rPr lang="en-US" sz="2800" spc="610" dirty="0"/>
              <a:t> </a:t>
            </a:r>
            <a:r>
              <a:rPr lang="en-US" sz="2800" dirty="0"/>
              <a:t>to</a:t>
            </a:r>
            <a:r>
              <a:rPr lang="en-US" sz="2800" spc="610" dirty="0"/>
              <a:t> </a:t>
            </a:r>
            <a:r>
              <a:rPr lang="en-US" sz="2800" dirty="0"/>
              <a:t>serve</a:t>
            </a:r>
            <a:r>
              <a:rPr lang="en-US" sz="2800" spc="610" dirty="0"/>
              <a:t> </a:t>
            </a:r>
            <a:r>
              <a:rPr lang="en-US" sz="2800" dirty="0"/>
              <a:t>as</a:t>
            </a:r>
            <a:r>
              <a:rPr lang="en-US" sz="2800" spc="600" dirty="0"/>
              <a:t> </a:t>
            </a:r>
            <a:r>
              <a:rPr lang="en-US" sz="2800" dirty="0"/>
              <a:t>mediators</a:t>
            </a:r>
            <a:r>
              <a:rPr lang="en-US" sz="2800" spc="600" dirty="0"/>
              <a:t> </a:t>
            </a:r>
            <a:r>
              <a:rPr lang="en-US" sz="2800" dirty="0"/>
              <a:t>between</a:t>
            </a:r>
            <a:r>
              <a:rPr lang="en-US" sz="2800" spc="605" dirty="0"/>
              <a:t> </a:t>
            </a:r>
            <a:r>
              <a:rPr lang="en-US" sz="2800" dirty="0"/>
              <a:t>God</a:t>
            </a:r>
            <a:r>
              <a:rPr lang="en-US" sz="2800" spc="610" dirty="0"/>
              <a:t> </a:t>
            </a:r>
            <a:r>
              <a:rPr lang="en-US" sz="2800" dirty="0"/>
              <a:t>and</a:t>
            </a:r>
            <a:r>
              <a:rPr lang="en-US" sz="2800" spc="605" dirty="0"/>
              <a:t> </a:t>
            </a:r>
            <a:r>
              <a:rPr lang="en-US" sz="2800" spc="-25" dirty="0"/>
              <a:t>the </a:t>
            </a:r>
            <a:r>
              <a:rPr lang="en-US" sz="2800" dirty="0"/>
              <a:t>people</a:t>
            </a:r>
            <a:r>
              <a:rPr lang="en-US" sz="2800" spc="-45" dirty="0"/>
              <a:t> </a:t>
            </a:r>
            <a:r>
              <a:rPr lang="en-US" sz="2800" dirty="0"/>
              <a:t>of</a:t>
            </a:r>
            <a:r>
              <a:rPr lang="en-US" sz="2800" spc="-50" dirty="0"/>
              <a:t> </a:t>
            </a:r>
            <a:r>
              <a:rPr lang="en-US" sz="2800" spc="-10" dirty="0"/>
              <a:t>Israel.</a:t>
            </a:r>
            <a:endParaRPr lang="en-US" sz="2800" dirty="0">
              <a:effectLst/>
              <a:latin typeface="Arial" panose="020B0604020202020204" pitchFamily="34" charset="0"/>
            </a:endParaRPr>
          </a:p>
        </p:txBody>
      </p:sp>
    </p:spTree>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pic>
        <p:nvPicPr>
          <p:cNvPr id="97" name="Google Shape;97;p10" descr="LFS PP Slide Telling The Story.jpg"/>
          <p:cNvPicPr preferRelativeResize="0"/>
          <p:nvPr/>
        </p:nvPicPr>
        <p:blipFill rotWithShape="1">
          <a:blip r:embed="rId3">
            <a:alphaModFix/>
          </a:blip>
          <a:srcRect/>
          <a:stretch/>
        </p:blipFill>
        <p:spPr>
          <a:xfrm>
            <a:off x="-13454" y="-5331"/>
            <a:ext cx="12205454" cy="6902065"/>
          </a:xfrm>
          <a:prstGeom prst="rect">
            <a:avLst/>
          </a:prstGeom>
          <a:noFill/>
          <a:ln>
            <a:noFill/>
          </a:ln>
        </p:spPr>
      </p:pic>
    </p:spTree>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1"/>
          <p:cNvSpPr txBox="1"/>
          <p:nvPr/>
        </p:nvSpPr>
        <p:spPr>
          <a:xfrm>
            <a:off x="6336666" y="1106983"/>
            <a:ext cx="4742363" cy="317139"/>
          </a:xfrm>
          <a:prstGeom prst="rect">
            <a:avLst/>
          </a:prstGeom>
          <a:noFill/>
          <a:ln>
            <a:noFill/>
          </a:ln>
        </p:spPr>
        <p:txBody>
          <a:bodyPr spcFirstLastPara="1" wrap="square" lIns="91425" tIns="45700" rIns="91425" bIns="45700" anchor="t" anchorCtr="0">
            <a:spAutoFit/>
          </a:bodyPr>
          <a:lstStyle/>
          <a:p>
            <a:pPr marL="0" marR="0" lvl="0" indent="0" algn="l" rtl="0">
              <a:lnSpc>
                <a:spcPct val="113000"/>
              </a:lnSpc>
              <a:spcBef>
                <a:spcPts val="0"/>
              </a:spcBef>
              <a:spcAft>
                <a:spcPts val="0"/>
              </a:spcAft>
              <a:buNone/>
            </a:pPr>
            <a:r>
              <a:rPr lang="en-US" sz="1400" b="1">
                <a:solidFill>
                  <a:schemeClr val="lt1"/>
                </a:solidFill>
                <a:latin typeface="Quattrocento Sans"/>
                <a:ea typeface="Quattrocento Sans"/>
                <a:cs typeface="Quattrocento Sans"/>
                <a:sym typeface="Quattrocento Sans"/>
              </a:rPr>
              <a:t>A wonderful serenity has taken possession</a:t>
            </a:r>
            <a:endParaRPr/>
          </a:p>
        </p:txBody>
      </p:sp>
      <p:sp>
        <p:nvSpPr>
          <p:cNvPr id="103" name="Google Shape;103;p11"/>
          <p:cNvSpPr txBox="1"/>
          <p:nvPr/>
        </p:nvSpPr>
        <p:spPr>
          <a:xfrm>
            <a:off x="936171" y="902305"/>
            <a:ext cx="10341429" cy="2259553"/>
          </a:xfrm>
          <a:prstGeom prst="rect">
            <a:avLst/>
          </a:prstGeom>
          <a:noFill/>
          <a:ln>
            <a:noFill/>
          </a:ln>
        </p:spPr>
        <p:txBody>
          <a:bodyPr spcFirstLastPara="1" wrap="square" lIns="91425" tIns="45700" rIns="91425" bIns="45700" anchor="t" anchorCtr="0">
            <a:spAutoFit/>
          </a:bodyPr>
          <a:lstStyle/>
          <a:p>
            <a:pPr marL="12700" marR="5080" algn="just">
              <a:lnSpc>
                <a:spcPct val="100499"/>
              </a:lnSpc>
              <a:spcBef>
                <a:spcPts val="80"/>
              </a:spcBef>
            </a:pPr>
            <a:r>
              <a:rPr lang="en-US" sz="2800" dirty="0">
                <a:latin typeface="Arial"/>
                <a:cs typeface="Arial"/>
              </a:rPr>
              <a:t>This</a:t>
            </a:r>
            <a:r>
              <a:rPr lang="en-US" sz="2800" spc="235" dirty="0">
                <a:latin typeface="Arial"/>
                <a:cs typeface="Arial"/>
              </a:rPr>
              <a:t> </a:t>
            </a:r>
            <a:r>
              <a:rPr lang="en-US" sz="2800" dirty="0">
                <a:latin typeface="Arial"/>
                <a:cs typeface="Arial"/>
              </a:rPr>
              <a:t>migratory</a:t>
            </a:r>
            <a:r>
              <a:rPr lang="en-US" sz="2800" spc="240" dirty="0">
                <a:latin typeface="Arial"/>
                <a:cs typeface="Arial"/>
              </a:rPr>
              <a:t> </a:t>
            </a:r>
            <a:r>
              <a:rPr lang="en-US" sz="2800" dirty="0">
                <a:latin typeface="Arial"/>
                <a:cs typeface="Arial"/>
              </a:rPr>
              <a:t>moment</a:t>
            </a:r>
            <a:r>
              <a:rPr lang="en-US" sz="2800" spc="235" dirty="0">
                <a:latin typeface="Arial"/>
                <a:cs typeface="Arial"/>
              </a:rPr>
              <a:t> </a:t>
            </a:r>
            <a:r>
              <a:rPr lang="en-US" sz="2800" dirty="0">
                <a:latin typeface="Arial"/>
                <a:cs typeface="Arial"/>
              </a:rPr>
              <a:t>of</a:t>
            </a:r>
            <a:r>
              <a:rPr lang="en-US" sz="2800" spc="235" dirty="0">
                <a:latin typeface="Arial"/>
                <a:cs typeface="Arial"/>
              </a:rPr>
              <a:t> </a:t>
            </a:r>
            <a:r>
              <a:rPr lang="en-US" sz="2800" dirty="0">
                <a:latin typeface="Arial"/>
                <a:cs typeface="Arial"/>
              </a:rPr>
              <a:t>the</a:t>
            </a:r>
            <a:r>
              <a:rPr lang="en-US" sz="2800" spc="240" dirty="0">
                <a:latin typeface="Arial"/>
                <a:cs typeface="Arial"/>
              </a:rPr>
              <a:t> </a:t>
            </a:r>
            <a:r>
              <a:rPr lang="en-US" sz="2800" dirty="0">
                <a:latin typeface="Arial"/>
                <a:cs typeface="Arial"/>
              </a:rPr>
              <a:t>Israelites</a:t>
            </a:r>
            <a:r>
              <a:rPr lang="en-US" sz="2800" spc="240" dirty="0">
                <a:latin typeface="Arial"/>
                <a:cs typeface="Arial"/>
              </a:rPr>
              <a:t> </a:t>
            </a:r>
            <a:r>
              <a:rPr lang="en-US" sz="2800" dirty="0">
                <a:latin typeface="Arial"/>
                <a:cs typeface="Arial"/>
              </a:rPr>
              <a:t>served</a:t>
            </a:r>
            <a:r>
              <a:rPr lang="en-US" sz="2800" spc="245" dirty="0">
                <a:latin typeface="Arial"/>
                <a:cs typeface="Arial"/>
              </a:rPr>
              <a:t> </a:t>
            </a:r>
            <a:r>
              <a:rPr lang="en-US" sz="2800" dirty="0">
                <a:latin typeface="Arial"/>
                <a:cs typeface="Arial"/>
              </a:rPr>
              <a:t>as</a:t>
            </a:r>
            <a:r>
              <a:rPr lang="en-US" sz="2800" spc="235" dirty="0">
                <a:latin typeface="Arial"/>
                <a:cs typeface="Arial"/>
              </a:rPr>
              <a:t> </a:t>
            </a:r>
            <a:r>
              <a:rPr lang="en-US" sz="2800" dirty="0">
                <a:latin typeface="Arial"/>
                <a:cs typeface="Arial"/>
              </a:rPr>
              <a:t>validation</a:t>
            </a:r>
            <a:r>
              <a:rPr lang="en-US" sz="2800" spc="245" dirty="0">
                <a:latin typeface="Arial"/>
                <a:cs typeface="Arial"/>
              </a:rPr>
              <a:t> </a:t>
            </a:r>
            <a:r>
              <a:rPr lang="en-US" sz="2800" spc="-25" dirty="0">
                <a:latin typeface="Arial"/>
                <a:cs typeface="Arial"/>
              </a:rPr>
              <a:t>of </a:t>
            </a:r>
            <a:r>
              <a:rPr lang="en-US" sz="2800" dirty="0">
                <a:latin typeface="Arial"/>
                <a:cs typeface="Arial"/>
              </a:rPr>
              <a:t>Joshua’s</a:t>
            </a:r>
            <a:r>
              <a:rPr lang="en-US" sz="2800" spc="265" dirty="0">
                <a:latin typeface="Arial"/>
                <a:cs typeface="Arial"/>
              </a:rPr>
              <a:t>  </a:t>
            </a:r>
            <a:r>
              <a:rPr lang="en-US" sz="2800" dirty="0">
                <a:latin typeface="Arial"/>
                <a:cs typeface="Arial"/>
              </a:rPr>
              <a:t>leadership</a:t>
            </a:r>
            <a:r>
              <a:rPr lang="en-US" sz="2800" spc="265" dirty="0">
                <a:latin typeface="Arial"/>
                <a:cs typeface="Arial"/>
              </a:rPr>
              <a:t>  </a:t>
            </a:r>
            <a:r>
              <a:rPr lang="en-US" sz="2800" dirty="0">
                <a:latin typeface="Arial"/>
                <a:cs typeface="Arial"/>
              </a:rPr>
              <a:t>(Josh.</a:t>
            </a:r>
            <a:r>
              <a:rPr lang="en-US" sz="2800" spc="265" dirty="0">
                <a:latin typeface="Arial"/>
                <a:cs typeface="Arial"/>
              </a:rPr>
              <a:t>  </a:t>
            </a:r>
            <a:r>
              <a:rPr lang="en-US" sz="2800" dirty="0">
                <a:latin typeface="Arial"/>
                <a:cs typeface="Arial"/>
              </a:rPr>
              <a:t>4:14).</a:t>
            </a:r>
            <a:r>
              <a:rPr lang="en-US" sz="2800" spc="260" dirty="0">
                <a:latin typeface="Arial"/>
                <a:cs typeface="Arial"/>
              </a:rPr>
              <a:t>  </a:t>
            </a:r>
            <a:r>
              <a:rPr lang="en-US" sz="2800" dirty="0">
                <a:latin typeface="Arial"/>
                <a:cs typeface="Arial"/>
              </a:rPr>
              <a:t>The</a:t>
            </a:r>
            <a:r>
              <a:rPr lang="en-US" sz="2800" spc="265" dirty="0">
                <a:latin typeface="Arial"/>
                <a:cs typeface="Arial"/>
              </a:rPr>
              <a:t>  </a:t>
            </a:r>
            <a:r>
              <a:rPr lang="en-US" sz="2800" dirty="0">
                <a:latin typeface="Arial"/>
                <a:cs typeface="Arial"/>
              </a:rPr>
              <a:t>miracles</a:t>
            </a:r>
            <a:r>
              <a:rPr lang="en-US" sz="2800" spc="265" dirty="0">
                <a:latin typeface="Arial"/>
                <a:cs typeface="Arial"/>
              </a:rPr>
              <a:t>  </a:t>
            </a:r>
            <a:r>
              <a:rPr lang="en-US" sz="2800" spc="-10" dirty="0">
                <a:latin typeface="Arial"/>
                <a:cs typeface="Arial"/>
              </a:rPr>
              <a:t>performed </a:t>
            </a:r>
            <a:r>
              <a:rPr lang="en-US" sz="2800" dirty="0">
                <a:latin typeface="Arial"/>
                <a:cs typeface="Arial"/>
              </a:rPr>
              <a:t>through</a:t>
            </a:r>
            <a:r>
              <a:rPr lang="en-US" sz="2800" spc="310" dirty="0">
                <a:latin typeface="Arial"/>
                <a:cs typeface="Arial"/>
              </a:rPr>
              <a:t> </a:t>
            </a:r>
            <a:r>
              <a:rPr lang="en-US" sz="2800" dirty="0">
                <a:latin typeface="Arial"/>
                <a:cs typeface="Arial"/>
              </a:rPr>
              <a:t>the</a:t>
            </a:r>
            <a:r>
              <a:rPr lang="en-US" sz="2800" spc="310" dirty="0">
                <a:latin typeface="Arial"/>
                <a:cs typeface="Arial"/>
              </a:rPr>
              <a:t> </a:t>
            </a:r>
            <a:r>
              <a:rPr lang="en-US" sz="2800" dirty="0">
                <a:latin typeface="Arial"/>
                <a:cs typeface="Arial"/>
              </a:rPr>
              <a:t>Ark’s</a:t>
            </a:r>
            <a:r>
              <a:rPr lang="en-US" sz="2800" spc="305" dirty="0">
                <a:latin typeface="Arial"/>
                <a:cs typeface="Arial"/>
              </a:rPr>
              <a:t> </a:t>
            </a:r>
            <a:r>
              <a:rPr lang="en-US" sz="2800" dirty="0">
                <a:latin typeface="Arial"/>
                <a:cs typeface="Arial"/>
              </a:rPr>
              <a:t>priestly</a:t>
            </a:r>
            <a:r>
              <a:rPr lang="en-US" sz="2800" spc="300" dirty="0">
                <a:latin typeface="Arial"/>
                <a:cs typeface="Arial"/>
              </a:rPr>
              <a:t> </a:t>
            </a:r>
            <a:r>
              <a:rPr lang="en-US" sz="2800" dirty="0">
                <a:latin typeface="Arial"/>
                <a:cs typeface="Arial"/>
              </a:rPr>
              <a:t>procession</a:t>
            </a:r>
            <a:r>
              <a:rPr lang="en-US" sz="2800" spc="310" dirty="0">
                <a:latin typeface="Arial"/>
                <a:cs typeface="Arial"/>
              </a:rPr>
              <a:t> </a:t>
            </a:r>
            <a:r>
              <a:rPr lang="en-US" sz="2800" dirty="0">
                <a:latin typeface="Arial"/>
                <a:cs typeface="Arial"/>
              </a:rPr>
              <a:t>through</a:t>
            </a:r>
            <a:r>
              <a:rPr lang="en-US" sz="2800" spc="315" dirty="0">
                <a:latin typeface="Arial"/>
                <a:cs typeface="Arial"/>
              </a:rPr>
              <a:t> </a:t>
            </a:r>
            <a:r>
              <a:rPr lang="en-US" sz="2800" dirty="0">
                <a:latin typeface="Arial"/>
                <a:cs typeface="Arial"/>
              </a:rPr>
              <a:t>the</a:t>
            </a:r>
            <a:r>
              <a:rPr lang="en-US" sz="2800" spc="310" dirty="0">
                <a:latin typeface="Arial"/>
                <a:cs typeface="Arial"/>
              </a:rPr>
              <a:t> </a:t>
            </a:r>
            <a:r>
              <a:rPr lang="en-US" sz="2800" dirty="0">
                <a:latin typeface="Arial"/>
                <a:cs typeface="Arial"/>
              </a:rPr>
              <a:t>Jordan</a:t>
            </a:r>
            <a:r>
              <a:rPr lang="en-US" sz="2800" spc="310" dirty="0">
                <a:latin typeface="Arial"/>
                <a:cs typeface="Arial"/>
              </a:rPr>
              <a:t> </a:t>
            </a:r>
            <a:r>
              <a:rPr lang="en-US" sz="2800" spc="-10" dirty="0">
                <a:latin typeface="Arial"/>
                <a:cs typeface="Arial"/>
              </a:rPr>
              <a:t>River </a:t>
            </a:r>
            <a:r>
              <a:rPr lang="en-US" sz="2800" dirty="0">
                <a:latin typeface="Arial"/>
                <a:cs typeface="Arial"/>
              </a:rPr>
              <a:t>served</a:t>
            </a:r>
            <a:r>
              <a:rPr lang="en-US" sz="2800" spc="110" dirty="0">
                <a:latin typeface="Arial"/>
                <a:cs typeface="Arial"/>
              </a:rPr>
              <a:t> </a:t>
            </a:r>
            <a:r>
              <a:rPr lang="en-US" sz="2800" dirty="0">
                <a:latin typeface="Arial"/>
                <a:cs typeface="Arial"/>
              </a:rPr>
              <a:t>to</a:t>
            </a:r>
            <a:r>
              <a:rPr lang="en-US" sz="2800" spc="114" dirty="0">
                <a:latin typeface="Arial"/>
                <a:cs typeface="Arial"/>
              </a:rPr>
              <a:t> </a:t>
            </a:r>
            <a:r>
              <a:rPr lang="en-US" sz="2800" dirty="0">
                <a:latin typeface="Arial"/>
                <a:cs typeface="Arial"/>
              </a:rPr>
              <a:t>promote</a:t>
            </a:r>
            <a:r>
              <a:rPr lang="en-US" sz="2800" spc="105" dirty="0">
                <a:latin typeface="Arial"/>
                <a:cs typeface="Arial"/>
              </a:rPr>
              <a:t> </a:t>
            </a:r>
            <a:r>
              <a:rPr lang="en-US" sz="2800" dirty="0">
                <a:latin typeface="Arial"/>
                <a:cs typeface="Arial"/>
              </a:rPr>
              <a:t>Joshua</a:t>
            </a:r>
            <a:r>
              <a:rPr lang="en-US" sz="2800" spc="114" dirty="0">
                <a:latin typeface="Arial"/>
                <a:cs typeface="Arial"/>
              </a:rPr>
              <a:t> </a:t>
            </a:r>
            <a:r>
              <a:rPr lang="en-US" sz="2800" dirty="0">
                <a:latin typeface="Arial"/>
                <a:cs typeface="Arial"/>
              </a:rPr>
              <a:t>in</a:t>
            </a:r>
            <a:r>
              <a:rPr lang="en-US" sz="2800" spc="105" dirty="0">
                <a:latin typeface="Arial"/>
                <a:cs typeface="Arial"/>
              </a:rPr>
              <a:t> </a:t>
            </a:r>
            <a:r>
              <a:rPr lang="en-US" sz="2800" dirty="0">
                <a:latin typeface="Arial"/>
                <a:cs typeface="Arial"/>
              </a:rPr>
              <a:t>the</a:t>
            </a:r>
            <a:r>
              <a:rPr lang="en-US" sz="2800" spc="114" dirty="0">
                <a:latin typeface="Arial"/>
                <a:cs typeface="Arial"/>
              </a:rPr>
              <a:t> </a:t>
            </a:r>
            <a:r>
              <a:rPr lang="en-US" sz="2800" dirty="0">
                <a:latin typeface="Arial"/>
                <a:cs typeface="Arial"/>
              </a:rPr>
              <a:t>eyes</a:t>
            </a:r>
            <a:r>
              <a:rPr lang="en-US" sz="2800" spc="110" dirty="0">
                <a:latin typeface="Arial"/>
                <a:cs typeface="Arial"/>
              </a:rPr>
              <a:t> </a:t>
            </a:r>
            <a:r>
              <a:rPr lang="en-US" sz="2800" dirty="0">
                <a:latin typeface="Arial"/>
                <a:cs typeface="Arial"/>
              </a:rPr>
              <a:t>of</a:t>
            </a:r>
            <a:r>
              <a:rPr lang="en-US" sz="2800" spc="105" dirty="0">
                <a:latin typeface="Arial"/>
                <a:cs typeface="Arial"/>
              </a:rPr>
              <a:t> </a:t>
            </a:r>
            <a:r>
              <a:rPr lang="en-US" sz="2800" dirty="0">
                <a:latin typeface="Arial"/>
                <a:cs typeface="Arial"/>
              </a:rPr>
              <a:t>the</a:t>
            </a:r>
            <a:r>
              <a:rPr lang="en-US" sz="2800" spc="110" dirty="0">
                <a:latin typeface="Arial"/>
                <a:cs typeface="Arial"/>
              </a:rPr>
              <a:t> </a:t>
            </a:r>
            <a:r>
              <a:rPr lang="en-US" sz="2800" dirty="0">
                <a:latin typeface="Arial"/>
                <a:cs typeface="Arial"/>
              </a:rPr>
              <a:t>people,</a:t>
            </a:r>
            <a:r>
              <a:rPr lang="en-US" sz="2800" spc="105" dirty="0">
                <a:latin typeface="Arial"/>
                <a:cs typeface="Arial"/>
              </a:rPr>
              <a:t> </a:t>
            </a:r>
            <a:r>
              <a:rPr lang="en-US" sz="2800" spc="-10" dirty="0">
                <a:latin typeface="Arial"/>
                <a:cs typeface="Arial"/>
              </a:rPr>
              <a:t>confirming </a:t>
            </a:r>
            <a:r>
              <a:rPr lang="en-US" sz="2800" dirty="0">
                <a:latin typeface="Arial"/>
                <a:cs typeface="Arial"/>
              </a:rPr>
              <a:t>that</a:t>
            </a:r>
            <a:r>
              <a:rPr lang="en-US" sz="2800" spc="-50" dirty="0">
                <a:latin typeface="Arial"/>
                <a:cs typeface="Arial"/>
              </a:rPr>
              <a:t> </a:t>
            </a:r>
            <a:r>
              <a:rPr lang="en-US" sz="2800" dirty="0">
                <a:latin typeface="Arial"/>
                <a:cs typeface="Arial"/>
              </a:rPr>
              <a:t>God</a:t>
            </a:r>
            <a:r>
              <a:rPr lang="en-US" sz="2800" spc="-40" dirty="0">
                <a:latin typeface="Arial"/>
                <a:cs typeface="Arial"/>
              </a:rPr>
              <a:t> </a:t>
            </a:r>
            <a:r>
              <a:rPr lang="en-US" sz="2800" dirty="0">
                <a:latin typeface="Arial"/>
                <a:cs typeface="Arial"/>
              </a:rPr>
              <a:t>was</a:t>
            </a:r>
            <a:r>
              <a:rPr lang="en-US" sz="2800" spc="-50" dirty="0">
                <a:latin typeface="Arial"/>
                <a:cs typeface="Arial"/>
              </a:rPr>
              <a:t> </a:t>
            </a:r>
            <a:r>
              <a:rPr lang="en-US" sz="2800" dirty="0">
                <a:latin typeface="Arial"/>
                <a:cs typeface="Arial"/>
              </a:rPr>
              <a:t>with</a:t>
            </a:r>
            <a:r>
              <a:rPr lang="en-US" sz="2800" spc="-45" dirty="0">
                <a:latin typeface="Arial"/>
                <a:cs typeface="Arial"/>
              </a:rPr>
              <a:t> </a:t>
            </a:r>
            <a:r>
              <a:rPr lang="en-US" sz="2800" dirty="0">
                <a:latin typeface="Arial"/>
                <a:cs typeface="Arial"/>
              </a:rPr>
              <a:t>him</a:t>
            </a:r>
            <a:r>
              <a:rPr lang="en-US" sz="2800" spc="-40" dirty="0">
                <a:latin typeface="Arial"/>
                <a:cs typeface="Arial"/>
              </a:rPr>
              <a:t> </a:t>
            </a:r>
            <a:r>
              <a:rPr lang="en-US" sz="2800" dirty="0">
                <a:latin typeface="Arial"/>
                <a:cs typeface="Arial"/>
              </a:rPr>
              <a:t>as</a:t>
            </a:r>
            <a:r>
              <a:rPr lang="en-US" sz="2800" spc="-50" dirty="0">
                <a:latin typeface="Arial"/>
                <a:cs typeface="Arial"/>
              </a:rPr>
              <a:t> </a:t>
            </a:r>
            <a:r>
              <a:rPr lang="en-US" sz="2800" dirty="0">
                <a:latin typeface="Arial"/>
                <a:cs typeface="Arial"/>
              </a:rPr>
              <a:t>he</a:t>
            </a:r>
            <a:r>
              <a:rPr lang="en-US" sz="2800" spc="-40" dirty="0">
                <a:latin typeface="Arial"/>
                <a:cs typeface="Arial"/>
              </a:rPr>
              <a:t> </a:t>
            </a:r>
            <a:r>
              <a:rPr lang="en-US" sz="2800" dirty="0">
                <a:latin typeface="Arial"/>
                <a:cs typeface="Arial"/>
              </a:rPr>
              <a:t>had</a:t>
            </a:r>
            <a:r>
              <a:rPr lang="en-US" sz="2800" spc="-40" dirty="0">
                <a:latin typeface="Arial"/>
                <a:cs typeface="Arial"/>
              </a:rPr>
              <a:t> </a:t>
            </a:r>
            <a:r>
              <a:rPr lang="en-US" sz="2800" dirty="0">
                <a:latin typeface="Arial"/>
                <a:cs typeface="Arial"/>
              </a:rPr>
              <a:t>been</a:t>
            </a:r>
            <a:r>
              <a:rPr lang="en-US" sz="2800" spc="-45" dirty="0">
                <a:latin typeface="Arial"/>
                <a:cs typeface="Arial"/>
              </a:rPr>
              <a:t> </a:t>
            </a:r>
            <a:r>
              <a:rPr lang="en-US" sz="2800" dirty="0">
                <a:latin typeface="Arial"/>
                <a:cs typeface="Arial"/>
              </a:rPr>
              <a:t>with</a:t>
            </a:r>
            <a:r>
              <a:rPr lang="en-US" sz="2800" spc="-45" dirty="0">
                <a:latin typeface="Arial"/>
                <a:cs typeface="Arial"/>
              </a:rPr>
              <a:t> </a:t>
            </a:r>
            <a:r>
              <a:rPr lang="en-US" sz="2800" spc="-10" dirty="0">
                <a:latin typeface="Arial"/>
                <a:cs typeface="Arial"/>
              </a:rPr>
              <a:t>Moses.</a:t>
            </a:r>
            <a:endParaRPr lang="en-US" sz="2800" dirty="0">
              <a:latin typeface="Arial"/>
              <a:cs typeface="Arial"/>
            </a:endParaRPr>
          </a:p>
        </p:txBody>
      </p:sp>
    </p:spTree>
  </p:cSld>
  <p:clrMapOvr>
    <a:masterClrMapping/>
  </p:clrMapOvr>
  <p:transition spd="slow">
    <p:fade/>
  </p:transition>
</p:sld>
</file>

<file path=ppt/theme/theme1.xml><?xml version="1.0" encoding="utf-8"?>
<a:theme xmlns:a="http://schemas.openxmlformats.org/drawingml/2006/main" name="Office Theme">
  <a:themeElements>
    <a:clrScheme name="Custom 2">
      <a:dk1>
        <a:srgbClr val="FFFFFF"/>
      </a:dk1>
      <a:lt1>
        <a:srgbClr val="FFFFFF"/>
      </a:lt1>
      <a:dk2>
        <a:srgbClr val="222328"/>
      </a:dk2>
      <a:lt2>
        <a:srgbClr val="D1EAF7"/>
      </a:lt2>
      <a:accent1>
        <a:srgbClr val="E03440"/>
      </a:accent1>
      <a:accent2>
        <a:srgbClr val="00C077"/>
      </a:accent2>
      <a:accent3>
        <a:srgbClr val="08DA76"/>
      </a:accent3>
      <a:accent4>
        <a:srgbClr val="11B797"/>
      </a:accent4>
      <a:accent5>
        <a:srgbClr val="1A7C77"/>
      </a:accent5>
      <a:accent6>
        <a:srgbClr val="09996C"/>
      </a:accent6>
      <a:hlink>
        <a:srgbClr val="F49100"/>
      </a:hlink>
      <a:folHlink>
        <a:srgbClr val="85DFD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78594</TotalTime>
  <Words>1071</Words>
  <Application>Microsoft Macintosh PowerPoint</Application>
  <PresentationFormat>Widescreen</PresentationFormat>
  <Paragraphs>33</Paragraphs>
  <Slides>22</Slides>
  <Notes>17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Open Sans</vt:lpstr>
      <vt:lpstr>Quattrocento Sans</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rrgraph3</dc:creator>
  <cp:lastModifiedBy>A Wright</cp:lastModifiedBy>
  <cp:revision>95</cp:revision>
  <dcterms:created xsi:type="dcterms:W3CDTF">2018-05-04T03:01:22Z</dcterms:created>
  <dcterms:modified xsi:type="dcterms:W3CDTF">2026-09-01T02:57:30Z</dcterms:modified>
</cp:coreProperties>
</file>